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56" r:id="rId5"/>
    <p:sldId id="263" r:id="rId6"/>
    <p:sldId id="266" r:id="rId7"/>
    <p:sldId id="273" r:id="rId8"/>
    <p:sldId id="2147474095" r:id="rId9"/>
    <p:sldId id="2147474096" r:id="rId10"/>
    <p:sldId id="2147474097" r:id="rId11"/>
    <p:sldId id="274" r:id="rId12"/>
    <p:sldId id="2147474108" r:id="rId13"/>
    <p:sldId id="2147474098" r:id="rId14"/>
    <p:sldId id="2147473881" r:id="rId15"/>
    <p:sldId id="2147473884" r:id="rId16"/>
    <p:sldId id="2147473882" r:id="rId17"/>
    <p:sldId id="2147473883" r:id="rId18"/>
    <p:sldId id="2147473851" r:id="rId19"/>
    <p:sldId id="2147473885" r:id="rId20"/>
    <p:sldId id="2147473860" r:id="rId21"/>
    <p:sldId id="2147473864" r:id="rId22"/>
    <p:sldId id="2147473886" r:id="rId23"/>
    <p:sldId id="2147473867" r:id="rId24"/>
    <p:sldId id="2147474099" r:id="rId25"/>
    <p:sldId id="2147474100" r:id="rId26"/>
    <p:sldId id="2147474101" r:id="rId27"/>
    <p:sldId id="2147474102" r:id="rId28"/>
    <p:sldId id="2147474103" r:id="rId29"/>
    <p:sldId id="2147474104" r:id="rId30"/>
    <p:sldId id="2147474105" r:id="rId31"/>
    <p:sldId id="2147473868" r:id="rId32"/>
    <p:sldId id="2147473869" r:id="rId33"/>
    <p:sldId id="2147473870" r:id="rId34"/>
    <p:sldId id="2147473871" r:id="rId35"/>
    <p:sldId id="2147473872" r:id="rId36"/>
    <p:sldId id="2147473873" r:id="rId37"/>
    <p:sldId id="2147473874" r:id="rId38"/>
    <p:sldId id="2147473887" r:id="rId39"/>
    <p:sldId id="2147473875" r:id="rId40"/>
    <p:sldId id="2147473876" r:id="rId41"/>
    <p:sldId id="2147473877" r:id="rId42"/>
    <p:sldId id="2147473888" r:id="rId43"/>
    <p:sldId id="2147473878" r:id="rId44"/>
    <p:sldId id="2147473879" r:id="rId45"/>
    <p:sldId id="2147473880" r:id="rId46"/>
    <p:sldId id="2147473889" r:id="rId47"/>
    <p:sldId id="2147473863" r:id="rId48"/>
    <p:sldId id="2147473890" r:id="rId49"/>
    <p:sldId id="2147473891" r:id="rId50"/>
    <p:sldId id="2147473893" r:id="rId51"/>
    <p:sldId id="2147473894" r:id="rId52"/>
    <p:sldId id="2147473895" r:id="rId53"/>
    <p:sldId id="2147473896" r:id="rId54"/>
    <p:sldId id="2147474106" r:id="rId55"/>
    <p:sldId id="2147474107" r:id="rId56"/>
    <p:sldId id="2147474109" r:id="rId57"/>
    <p:sldId id="2147474110" r:id="rId58"/>
    <p:sldId id="264" r:id="rId59"/>
    <p:sldId id="257" r:id="rId60"/>
  </p:sldIdLst>
  <p:sldSz cx="9144000" cy="5143500" type="screen16x9"/>
  <p:notesSz cx="6858000" cy="9144000"/>
  <p:embeddedFontLst>
    <p:embeddedFont>
      <p:font typeface="Arial Nova Light" panose="020B0304020202020204" pitchFamily="34" charset="0"/>
      <p:regular r:id="rId63"/>
      <p:italic r:id="rId64"/>
    </p:embeddedFont>
    <p:embeddedFont>
      <p:font typeface="Figtree" panose="020B0604020202020204" charset="0"/>
      <p:regular r:id="rId65"/>
      <p:bold r:id="rId66"/>
      <p:italic r:id="rId67"/>
      <p:boldItalic r:id="rId68"/>
    </p:embeddedFont>
    <p:embeddedFont>
      <p:font typeface="IBM Plex Sans" panose="020B0503050203000203" pitchFamily="34" charset="0"/>
      <p:regular r:id="rId69"/>
      <p:bold r:id="rId70"/>
      <p:italic r:id="rId71"/>
      <p:boldItalic r:id="rId72"/>
    </p:embeddedFont>
    <p:embeddedFont>
      <p:font typeface="NimbusSanLig" panose="00000400000000000000" pitchFamily="50" charset="0"/>
      <p:regular r:id="rId73"/>
    </p:embeddedFont>
    <p:embeddedFont>
      <p:font typeface="Poppins Medium" panose="00000600000000000000" pitchFamily="2" charset="0"/>
      <p:regular r:id="rId74"/>
      <p:italic r:id="rId75"/>
    </p:embeddedFont>
    <p:embeddedFont>
      <p:font typeface="Source Code Pro" panose="020B0509030403020204" pitchFamily="49" charset="0"/>
      <p:regular r:id="rId76"/>
      <p:bold r:id="rId77"/>
      <p:italic r:id="rId78"/>
      <p:boldItalic r:id="rId7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0991"/>
    <a:srgbClr val="0D000D"/>
    <a:srgbClr val="444444"/>
    <a:srgbClr val="1F0047"/>
    <a:srgbClr val="F121E9"/>
    <a:srgbClr val="EC0089"/>
    <a:srgbClr val="111111"/>
    <a:srgbClr val="343741"/>
    <a:srgbClr val="FDBA12"/>
    <a:srgbClr val="4C6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3E1D8-CAF1-4933-AF1D-25D34BB8F36E}" v="124" dt="2024-11-12T15:16:56.615"/>
    <p1510:client id="{804EE536-9C5B-43F3-98CD-AE45B5B7B473}" v="17" dt="2024-11-12T20:14:08.101"/>
    <p1510:client id="{95AD7F8E-9EE0-4648-868D-FEEAEDD096BB}" v="1398" dt="2024-11-12T17:29:55.457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73" autoAdjust="0"/>
  </p:normalViewPr>
  <p:slideViewPr>
    <p:cSldViewPr snapToGrid="0">
      <p:cViewPr varScale="1">
        <p:scale>
          <a:sx n="132" d="100"/>
          <a:sy n="132" d="100"/>
        </p:scale>
        <p:origin x="132" y="22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413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0.fntdata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4.fntdata"/><Relationship Id="rId7" Type="http://schemas.openxmlformats.org/officeDocument/2006/relationships/slide" Target="slides/slide3.xml"/><Relationship Id="rId71" Type="http://schemas.openxmlformats.org/officeDocument/2006/relationships/font" Target="fonts/font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font" Target="fonts/font4.fntdata"/><Relationship Id="rId61" Type="http://schemas.openxmlformats.org/officeDocument/2006/relationships/notesMaster" Target="notesMasters/notesMaster1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el Nyström" userId="de9c7117-4b48-42de-8b58-5c132cc98d41" providerId="ADAL" clId="{95AD7F8E-9EE0-4648-868D-FEEAEDD096BB}"/>
    <pc:docChg chg="undo custSel addSld delSld modSld sldOrd">
      <pc:chgData name="Mikael Nyström" userId="de9c7117-4b48-42de-8b58-5c132cc98d41" providerId="ADAL" clId="{95AD7F8E-9EE0-4648-868D-FEEAEDD096BB}" dt="2024-11-12T17:29:55.457" v="2222" actId="20577"/>
      <pc:docMkLst>
        <pc:docMk/>
      </pc:docMkLst>
      <pc:sldChg chg="mod ord modShow">
        <pc:chgData name="Mikael Nyström" userId="de9c7117-4b48-42de-8b58-5c132cc98d41" providerId="ADAL" clId="{95AD7F8E-9EE0-4648-868D-FEEAEDD096BB}" dt="2024-11-12T13:40:26.550" v="96" actId="729"/>
        <pc:sldMkLst>
          <pc:docMk/>
          <pc:sldMk cId="340351180" sldId="257"/>
        </pc:sldMkLst>
      </pc:sldChg>
      <pc:sldChg chg="del">
        <pc:chgData name="Mikael Nyström" userId="de9c7117-4b48-42de-8b58-5c132cc98d41" providerId="ADAL" clId="{95AD7F8E-9EE0-4648-868D-FEEAEDD096BB}" dt="2024-11-12T13:39:52.495" v="92" actId="47"/>
        <pc:sldMkLst>
          <pc:docMk/>
          <pc:sldMk cId="722016217" sldId="261"/>
        </pc:sldMkLst>
      </pc:sldChg>
      <pc:sldChg chg="del">
        <pc:chgData name="Mikael Nyström" userId="de9c7117-4b48-42de-8b58-5c132cc98d41" providerId="ADAL" clId="{95AD7F8E-9EE0-4648-868D-FEEAEDD096BB}" dt="2024-11-12T13:39:53.391" v="93" actId="47"/>
        <pc:sldMkLst>
          <pc:docMk/>
          <pc:sldMk cId="3746072047" sldId="262"/>
        </pc:sldMkLst>
      </pc:sldChg>
      <pc:sldChg chg="modSp mod">
        <pc:chgData name="Mikael Nyström" userId="de9c7117-4b48-42de-8b58-5c132cc98d41" providerId="ADAL" clId="{95AD7F8E-9EE0-4648-868D-FEEAEDD096BB}" dt="2024-11-12T13:39:27.508" v="89" actId="27636"/>
        <pc:sldMkLst>
          <pc:docMk/>
          <pc:sldMk cId="3420552308" sldId="263"/>
        </pc:sldMkLst>
        <pc:spChg chg="mod">
          <ac:chgData name="Mikael Nyström" userId="de9c7117-4b48-42de-8b58-5c132cc98d41" providerId="ADAL" clId="{95AD7F8E-9EE0-4648-868D-FEEAEDD096BB}" dt="2024-11-12T13:38:39.651" v="31" actId="20577"/>
          <ac:spMkLst>
            <pc:docMk/>
            <pc:sldMk cId="3420552308" sldId="263"/>
            <ac:spMk id="2" creationId="{14FC5DAF-8F57-46B2-9F41-B03F489CBDDB}"/>
          </ac:spMkLst>
        </pc:spChg>
        <pc:spChg chg="mod">
          <ac:chgData name="Mikael Nyström" userId="de9c7117-4b48-42de-8b58-5c132cc98d41" providerId="ADAL" clId="{95AD7F8E-9EE0-4648-868D-FEEAEDD096BB}" dt="2024-11-12T13:39:27.508" v="89" actId="27636"/>
          <ac:spMkLst>
            <pc:docMk/>
            <pc:sldMk cId="3420552308" sldId="263"/>
            <ac:spMk id="3" creationId="{D944984C-634C-4ED0-B981-94C45DEC1281}"/>
          </ac:spMkLst>
        </pc:spChg>
      </pc:sldChg>
      <pc:sldChg chg="mod modShow">
        <pc:chgData name="Mikael Nyström" userId="de9c7117-4b48-42de-8b58-5c132cc98d41" providerId="ADAL" clId="{95AD7F8E-9EE0-4648-868D-FEEAEDD096BB}" dt="2024-11-12T13:40:34.673" v="97" actId="729"/>
        <pc:sldMkLst>
          <pc:docMk/>
          <pc:sldMk cId="420333979" sldId="264"/>
        </pc:sldMkLst>
      </pc:sldChg>
      <pc:sldChg chg="del">
        <pc:chgData name="Mikael Nyström" userId="de9c7117-4b48-42de-8b58-5c132cc98d41" providerId="ADAL" clId="{95AD7F8E-9EE0-4648-868D-FEEAEDD096BB}" dt="2024-11-12T13:39:51.007" v="91" actId="47"/>
        <pc:sldMkLst>
          <pc:docMk/>
          <pc:sldMk cId="287986031" sldId="265"/>
        </pc:sldMkLst>
      </pc:sldChg>
      <pc:sldChg chg="modSp mod">
        <pc:chgData name="Mikael Nyström" userId="de9c7117-4b48-42de-8b58-5c132cc98d41" providerId="ADAL" clId="{95AD7F8E-9EE0-4648-868D-FEEAEDD096BB}" dt="2024-11-12T14:35:03.060" v="1201" actId="27636"/>
        <pc:sldMkLst>
          <pc:docMk/>
          <pc:sldMk cId="395253503" sldId="266"/>
        </pc:sldMkLst>
        <pc:spChg chg="mod">
          <ac:chgData name="Mikael Nyström" userId="de9c7117-4b48-42de-8b58-5c132cc98d41" providerId="ADAL" clId="{95AD7F8E-9EE0-4648-868D-FEEAEDD096BB}" dt="2024-11-12T13:40:39.609" v="103" actId="20577"/>
          <ac:spMkLst>
            <pc:docMk/>
            <pc:sldMk cId="395253503" sldId="266"/>
            <ac:spMk id="2" creationId="{802FCEFF-3FD9-AE27-E031-D64252E4CC55}"/>
          </ac:spMkLst>
        </pc:spChg>
        <pc:spChg chg="mod">
          <ac:chgData name="Mikael Nyström" userId="de9c7117-4b48-42de-8b58-5c132cc98d41" providerId="ADAL" clId="{95AD7F8E-9EE0-4648-868D-FEEAEDD096BB}" dt="2024-11-12T14:35:03.060" v="1201" actId="27636"/>
          <ac:spMkLst>
            <pc:docMk/>
            <pc:sldMk cId="395253503" sldId="266"/>
            <ac:spMk id="3" creationId="{BA0227FA-217A-0FAE-D59A-0CCD04F46F3E}"/>
          </ac:spMkLst>
        </pc:spChg>
      </pc:sldChg>
      <pc:sldChg chg="del">
        <pc:chgData name="Mikael Nyström" userId="de9c7117-4b48-42de-8b58-5c132cc98d41" providerId="ADAL" clId="{95AD7F8E-9EE0-4648-868D-FEEAEDD096BB}" dt="2024-11-12T13:39:49.073" v="90" actId="47"/>
        <pc:sldMkLst>
          <pc:docMk/>
          <pc:sldMk cId="2790847471" sldId="267"/>
        </pc:sldMkLst>
      </pc:sldChg>
      <pc:sldChg chg="modSp add del">
        <pc:chgData name="Mikael Nyström" userId="de9c7117-4b48-42de-8b58-5c132cc98d41" providerId="ADAL" clId="{95AD7F8E-9EE0-4648-868D-FEEAEDD096BB}" dt="2024-11-12T13:53:59.746" v="324"/>
        <pc:sldMkLst>
          <pc:docMk/>
          <pc:sldMk cId="3136898745" sldId="267"/>
        </pc:sldMkLst>
        <pc:spChg chg="mod">
          <ac:chgData name="Mikael Nyström" userId="de9c7117-4b48-42de-8b58-5c132cc98d41" providerId="ADAL" clId="{95AD7F8E-9EE0-4648-868D-FEEAEDD096BB}" dt="2024-11-12T13:53:51.538" v="313" actId="27636"/>
          <ac:spMkLst>
            <pc:docMk/>
            <pc:sldMk cId="3136898745" sldId="267"/>
            <ac:spMk id="2" creationId="{AAB47A0C-8ADC-A200-A166-15C788CE29A1}"/>
          </ac:spMkLst>
        </pc:spChg>
      </pc:sldChg>
      <pc:sldChg chg="addSp modSp add mod modClrScheme chgLayout">
        <pc:chgData name="Mikael Nyström" userId="de9c7117-4b48-42de-8b58-5c132cc98d41" providerId="ADAL" clId="{95AD7F8E-9EE0-4648-868D-FEEAEDD096BB}" dt="2024-11-12T14:37:37.123" v="1218" actId="27636"/>
        <pc:sldMkLst>
          <pc:docMk/>
          <pc:sldMk cId="4012057234" sldId="267"/>
        </pc:sldMkLst>
        <pc:spChg chg="mod ord">
          <ac:chgData name="Mikael Nyström" userId="de9c7117-4b48-42de-8b58-5c132cc98d41" providerId="ADAL" clId="{95AD7F8E-9EE0-4648-868D-FEEAEDD096BB}" dt="2024-11-12T14:37:37.067" v="1217" actId="700"/>
          <ac:spMkLst>
            <pc:docMk/>
            <pc:sldMk cId="4012057234" sldId="267"/>
            <ac:spMk id="2" creationId="{4F406C43-A41B-9EF2-104E-3AD1FCBE368F}"/>
          </ac:spMkLst>
        </pc:spChg>
        <pc:spChg chg="mod ord">
          <ac:chgData name="Mikael Nyström" userId="de9c7117-4b48-42de-8b58-5c132cc98d41" providerId="ADAL" clId="{95AD7F8E-9EE0-4648-868D-FEEAEDD096BB}" dt="2024-11-12T14:37:37.123" v="1218" actId="27636"/>
          <ac:spMkLst>
            <pc:docMk/>
            <pc:sldMk cId="4012057234" sldId="267"/>
            <ac:spMk id="3" creationId="{7116F02C-78B3-5E62-BBD4-7496BDDA753D}"/>
          </ac:spMkLst>
        </pc:spChg>
        <pc:spChg chg="add mod ord">
          <ac:chgData name="Mikael Nyström" userId="de9c7117-4b48-42de-8b58-5c132cc98d41" providerId="ADAL" clId="{95AD7F8E-9EE0-4648-868D-FEEAEDD096BB}" dt="2024-11-12T14:37:37.067" v="1217" actId="700"/>
          <ac:spMkLst>
            <pc:docMk/>
            <pc:sldMk cId="4012057234" sldId="267"/>
            <ac:spMk id="4" creationId="{8B061B0C-0007-1396-E7AB-1968536C3CC7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9.522" v="323"/>
        <pc:sldMkLst>
          <pc:docMk/>
          <pc:sldMk cId="3121867157" sldId="268"/>
        </pc:sldMkLst>
        <pc:spChg chg="mod">
          <ac:chgData name="Mikael Nyström" userId="de9c7117-4b48-42de-8b58-5c132cc98d41" providerId="ADAL" clId="{95AD7F8E-9EE0-4648-868D-FEEAEDD096BB}" dt="2024-11-12T13:53:52.421" v="314"/>
          <ac:spMkLst>
            <pc:docMk/>
            <pc:sldMk cId="3121867157" sldId="268"/>
            <ac:spMk id="2" creationId="{8D9AB926-FDE4-1FB9-8547-598949B3F34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50:27.269" v="1573" actId="26606"/>
        <pc:sldMkLst>
          <pc:docMk/>
          <pc:sldMk cId="3289898868" sldId="268"/>
        </pc:sldMkLst>
        <pc:spChg chg="mod ord">
          <ac:chgData name="Mikael Nyström" userId="de9c7117-4b48-42de-8b58-5c132cc98d41" providerId="ADAL" clId="{95AD7F8E-9EE0-4648-868D-FEEAEDD096BB}" dt="2024-11-12T14:50:27.269" v="1573" actId="26606"/>
          <ac:spMkLst>
            <pc:docMk/>
            <pc:sldMk cId="3289898868" sldId="268"/>
            <ac:spMk id="2" creationId="{69E230DF-D951-B165-1223-CCE6B261AE9B}"/>
          </ac:spMkLst>
        </pc:spChg>
        <pc:spChg chg="mod ord">
          <ac:chgData name="Mikael Nyström" userId="de9c7117-4b48-42de-8b58-5c132cc98d41" providerId="ADAL" clId="{95AD7F8E-9EE0-4648-868D-FEEAEDD096BB}" dt="2024-11-12T14:50:27.269" v="1573" actId="26606"/>
          <ac:spMkLst>
            <pc:docMk/>
            <pc:sldMk cId="3289898868" sldId="268"/>
            <ac:spMk id="3" creationId="{581FAF92-8882-0E47-99A5-A5A2284620D1}"/>
          </ac:spMkLst>
        </pc:spChg>
        <pc:spChg chg="add del mod ord">
          <ac:chgData name="Mikael Nyström" userId="de9c7117-4b48-42de-8b58-5c132cc98d41" providerId="ADAL" clId="{95AD7F8E-9EE0-4648-868D-FEEAEDD096BB}" dt="2024-11-12T14:50:24.752" v="1570" actId="931"/>
          <ac:spMkLst>
            <pc:docMk/>
            <pc:sldMk cId="3289898868" sldId="268"/>
            <ac:spMk id="4" creationId="{C93D3244-7456-BF4D-07AC-C9627DC75A19}"/>
          </ac:spMkLst>
        </pc:spChg>
        <pc:picChg chg="add mod">
          <ac:chgData name="Mikael Nyström" userId="de9c7117-4b48-42de-8b58-5c132cc98d41" providerId="ADAL" clId="{95AD7F8E-9EE0-4648-868D-FEEAEDD096BB}" dt="2024-11-12T14:50:27.269" v="1573" actId="26606"/>
          <ac:picMkLst>
            <pc:docMk/>
            <pc:sldMk cId="3289898868" sldId="268"/>
            <ac:picMk id="6" creationId="{6103DA1F-3608-EE7A-5CF9-E7D27064A208}"/>
          </ac:picMkLst>
        </pc:picChg>
      </pc:sldChg>
      <pc:sldChg chg="modSp add">
        <pc:chgData name="Mikael Nyström" userId="de9c7117-4b48-42de-8b58-5c132cc98d41" providerId="ADAL" clId="{95AD7F8E-9EE0-4648-868D-FEEAEDD096BB}" dt="2024-11-12T13:54:25.925" v="331"/>
        <pc:sldMkLst>
          <pc:docMk/>
          <pc:sldMk cId="1687321220" sldId="269"/>
        </pc:sldMkLst>
        <pc:spChg chg="mod">
          <ac:chgData name="Mikael Nyström" userId="de9c7117-4b48-42de-8b58-5c132cc98d41" providerId="ADAL" clId="{95AD7F8E-9EE0-4648-868D-FEEAEDD096BB}" dt="2024-11-12T13:54:25.925" v="331"/>
          <ac:spMkLst>
            <pc:docMk/>
            <pc:sldMk cId="1687321220" sldId="269"/>
            <ac:spMk id="2" creationId="{A9EEA9E2-0AD4-4179-0934-C74B5743CFD0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9.315" v="322"/>
        <pc:sldMkLst>
          <pc:docMk/>
          <pc:sldMk cId="2921359913" sldId="269"/>
        </pc:sldMkLst>
        <pc:spChg chg="mod">
          <ac:chgData name="Mikael Nyström" userId="de9c7117-4b48-42de-8b58-5c132cc98d41" providerId="ADAL" clId="{95AD7F8E-9EE0-4648-868D-FEEAEDD096BB}" dt="2024-11-12T13:53:53.007" v="315"/>
          <ac:spMkLst>
            <pc:docMk/>
            <pc:sldMk cId="2921359913" sldId="269"/>
            <ac:spMk id="2" creationId="{971CCE39-D72E-CAB7-3EFD-84D7226B8D29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9.116" v="321"/>
        <pc:sldMkLst>
          <pc:docMk/>
          <pc:sldMk cId="2079803569" sldId="270"/>
        </pc:sldMkLst>
        <pc:spChg chg="mod">
          <ac:chgData name="Mikael Nyström" userId="de9c7117-4b48-42de-8b58-5c132cc98d41" providerId="ADAL" clId="{95AD7F8E-9EE0-4648-868D-FEEAEDD096BB}" dt="2024-11-12T13:53:53.529" v="316"/>
          <ac:spMkLst>
            <pc:docMk/>
            <pc:sldMk cId="2079803569" sldId="270"/>
            <ac:spMk id="2" creationId="{97F5144A-F2C0-542B-16AE-9EAD7DAB3CED}"/>
          </ac:spMkLst>
        </pc:spChg>
      </pc:sldChg>
      <pc:sldChg chg="modSp add">
        <pc:chgData name="Mikael Nyström" userId="de9c7117-4b48-42de-8b58-5c132cc98d41" providerId="ADAL" clId="{95AD7F8E-9EE0-4648-868D-FEEAEDD096BB}" dt="2024-11-12T13:54:26.437" v="332"/>
        <pc:sldMkLst>
          <pc:docMk/>
          <pc:sldMk cId="3378876153" sldId="270"/>
        </pc:sldMkLst>
        <pc:spChg chg="mod">
          <ac:chgData name="Mikael Nyström" userId="de9c7117-4b48-42de-8b58-5c132cc98d41" providerId="ADAL" clId="{95AD7F8E-9EE0-4648-868D-FEEAEDD096BB}" dt="2024-11-12T13:54:26.437" v="332"/>
          <ac:spMkLst>
            <pc:docMk/>
            <pc:sldMk cId="3378876153" sldId="270"/>
            <ac:spMk id="2" creationId="{FF21E734-D21E-0A2A-7515-A24CC66D35CF}"/>
          </ac:spMkLst>
        </pc:spChg>
      </pc:sldChg>
      <pc:sldChg chg="modSp add">
        <pc:chgData name="Mikael Nyström" userId="de9c7117-4b48-42de-8b58-5c132cc98d41" providerId="ADAL" clId="{95AD7F8E-9EE0-4648-868D-FEEAEDD096BB}" dt="2024-11-12T13:54:27.040" v="333"/>
        <pc:sldMkLst>
          <pc:docMk/>
          <pc:sldMk cId="1212008066" sldId="271"/>
        </pc:sldMkLst>
        <pc:spChg chg="mod">
          <ac:chgData name="Mikael Nyström" userId="de9c7117-4b48-42de-8b58-5c132cc98d41" providerId="ADAL" clId="{95AD7F8E-9EE0-4648-868D-FEEAEDD096BB}" dt="2024-11-12T13:54:27.040" v="333"/>
          <ac:spMkLst>
            <pc:docMk/>
            <pc:sldMk cId="1212008066" sldId="271"/>
            <ac:spMk id="2" creationId="{D1C65263-D948-28F3-03B4-18E8D5E300FF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8.917" v="320"/>
        <pc:sldMkLst>
          <pc:docMk/>
          <pc:sldMk cId="3764669753" sldId="271"/>
        </pc:sldMkLst>
        <pc:spChg chg="mod">
          <ac:chgData name="Mikael Nyström" userId="de9c7117-4b48-42de-8b58-5c132cc98d41" providerId="ADAL" clId="{95AD7F8E-9EE0-4648-868D-FEEAEDD096BB}" dt="2024-11-12T13:53:54.049" v="317"/>
          <ac:spMkLst>
            <pc:docMk/>
            <pc:sldMk cId="3764669753" sldId="271"/>
            <ac:spMk id="2" creationId="{2F89F875-DAAD-D310-E554-135C5053DF5F}"/>
          </ac:spMkLst>
        </pc:spChg>
      </pc:sldChg>
      <pc:sldChg chg="modSp add del">
        <pc:chgData name="Mikael Nyström" userId="de9c7117-4b48-42de-8b58-5c132cc98d41" providerId="ADAL" clId="{95AD7F8E-9EE0-4648-868D-FEEAEDD096BB}" dt="2024-11-12T13:53:58.714" v="319"/>
        <pc:sldMkLst>
          <pc:docMk/>
          <pc:sldMk cId="2162819698" sldId="272"/>
        </pc:sldMkLst>
        <pc:spChg chg="mod">
          <ac:chgData name="Mikael Nyström" userId="de9c7117-4b48-42de-8b58-5c132cc98d41" providerId="ADAL" clId="{95AD7F8E-9EE0-4648-868D-FEEAEDD096BB}" dt="2024-11-12T13:53:54.590" v="318"/>
          <ac:spMkLst>
            <pc:docMk/>
            <pc:sldMk cId="2162819698" sldId="272"/>
            <ac:spMk id="2" creationId="{53584A27-0E9F-4CAE-A4C6-48B7AB19A4BC}"/>
          </ac:spMkLst>
        </pc:spChg>
      </pc:sldChg>
      <pc:sldChg chg="modSp add">
        <pc:chgData name="Mikael Nyström" userId="de9c7117-4b48-42de-8b58-5c132cc98d41" providerId="ADAL" clId="{95AD7F8E-9EE0-4648-868D-FEEAEDD096BB}" dt="2024-11-12T13:54:27.575" v="334"/>
        <pc:sldMkLst>
          <pc:docMk/>
          <pc:sldMk cId="3498964601" sldId="272"/>
        </pc:sldMkLst>
        <pc:spChg chg="mod">
          <ac:chgData name="Mikael Nyström" userId="de9c7117-4b48-42de-8b58-5c132cc98d41" providerId="ADAL" clId="{95AD7F8E-9EE0-4648-868D-FEEAEDD096BB}" dt="2024-11-12T13:54:27.575" v="334"/>
          <ac:spMkLst>
            <pc:docMk/>
            <pc:sldMk cId="3498964601" sldId="272"/>
            <ac:spMk id="2" creationId="{29B30C58-7FD0-3E01-3638-830113E90BC3}"/>
          </ac:spMkLst>
        </pc:spChg>
      </pc:sldChg>
      <pc:sldChg chg="modSp add">
        <pc:chgData name="Mikael Nyström" userId="de9c7117-4b48-42de-8b58-5c132cc98d41" providerId="ADAL" clId="{95AD7F8E-9EE0-4648-868D-FEEAEDD096BB}" dt="2024-11-12T13:54:28.096" v="335"/>
        <pc:sldMkLst>
          <pc:docMk/>
          <pc:sldMk cId="2193640521" sldId="273"/>
        </pc:sldMkLst>
        <pc:spChg chg="mod">
          <ac:chgData name="Mikael Nyström" userId="de9c7117-4b48-42de-8b58-5c132cc98d41" providerId="ADAL" clId="{95AD7F8E-9EE0-4648-868D-FEEAEDD096BB}" dt="2024-11-12T13:54:28.096" v="335"/>
          <ac:spMkLst>
            <pc:docMk/>
            <pc:sldMk cId="2193640521" sldId="273"/>
            <ac:spMk id="2" creationId="{340271D6-3AD3-661D-5A40-344F6E9D2D33}"/>
          </ac:spMkLst>
        </pc:spChg>
      </pc:sldChg>
      <pc:sldChg chg="modSp add del">
        <pc:chgData name="Mikael Nyström" userId="de9c7117-4b48-42de-8b58-5c132cc98d41" providerId="ADAL" clId="{95AD7F8E-9EE0-4648-868D-FEEAEDD096BB}" dt="2024-11-12T13:55:03.263" v="337" actId="2696"/>
        <pc:sldMkLst>
          <pc:docMk/>
          <pc:sldMk cId="1792679599" sldId="274"/>
        </pc:sldMkLst>
        <pc:spChg chg="mod">
          <ac:chgData name="Mikael Nyström" userId="de9c7117-4b48-42de-8b58-5c132cc98d41" providerId="ADAL" clId="{95AD7F8E-9EE0-4648-868D-FEEAEDD096BB}" dt="2024-11-12T13:55:02.198" v="336"/>
          <ac:spMkLst>
            <pc:docMk/>
            <pc:sldMk cId="1792679599" sldId="274"/>
            <ac:spMk id="2" creationId="{951CBFD7-D06A-5C0B-3067-32BA8A47EDE1}"/>
          </ac:spMkLst>
        </pc:spChg>
      </pc:sldChg>
      <pc:sldChg chg="modSp new mod">
        <pc:chgData name="Mikael Nyström" userId="de9c7117-4b48-42de-8b58-5c132cc98d41" providerId="ADAL" clId="{95AD7F8E-9EE0-4648-868D-FEEAEDD096BB}" dt="2024-11-12T14:35:17.410" v="1204" actId="20577"/>
        <pc:sldMkLst>
          <pc:docMk/>
          <pc:sldMk cId="3335098801" sldId="274"/>
        </pc:sldMkLst>
        <pc:spChg chg="mod">
          <ac:chgData name="Mikael Nyström" userId="de9c7117-4b48-42de-8b58-5c132cc98d41" providerId="ADAL" clId="{95AD7F8E-9EE0-4648-868D-FEEAEDD096BB}" dt="2024-11-12T14:35:17.410" v="1204" actId="20577"/>
          <ac:spMkLst>
            <pc:docMk/>
            <pc:sldMk cId="3335098801" sldId="274"/>
            <ac:spMk id="2" creationId="{BD19FD1E-666C-4F15-49E5-74B7FF72F4FE}"/>
          </ac:spMkLst>
        </pc:spChg>
        <pc:spChg chg="mod">
          <ac:chgData name="Mikael Nyström" userId="de9c7117-4b48-42de-8b58-5c132cc98d41" providerId="ADAL" clId="{95AD7F8E-9EE0-4648-868D-FEEAEDD096BB}" dt="2024-11-12T14:25:12.146" v="1082" actId="20577"/>
          <ac:spMkLst>
            <pc:docMk/>
            <pc:sldMk cId="3335098801" sldId="274"/>
            <ac:spMk id="3" creationId="{AA07FB2D-C72A-A170-1DC3-512DFF6FA7E3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13:34.026" v="1032" actId="14100"/>
        <pc:sldMkLst>
          <pc:docMk/>
          <pc:sldMk cId="3239164880" sldId="1526"/>
        </pc:sldMkLst>
        <pc:spChg chg="add del 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239164880" sldId="1526"/>
            <ac:spMk id="2" creationId="{30FFCF43-05FB-63BC-6EC5-64F1EE4C245C}"/>
          </ac:spMkLst>
        </pc:spChg>
        <pc:spChg chg="add del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239164880" sldId="1526"/>
            <ac:spMk id="3" creationId="{C4E57CE4-3FBA-1799-A072-2129B937D1A7}"/>
          </ac:spMkLst>
        </pc:spChg>
        <pc:spChg chg="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239164880" sldId="1526"/>
            <ac:spMk id="4" creationId="{8E3603E9-549C-D471-B2C6-4DC0E17610BE}"/>
          </ac:spMkLst>
        </pc:spChg>
        <pc:spChg chg="add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239164880" sldId="1526"/>
            <ac:spMk id="5" creationId="{54767E40-78D7-8A13-D242-30EE25144322}"/>
          </ac:spMkLst>
        </pc:spChg>
        <pc:graphicFrameChg chg="mod ord">
          <ac:chgData name="Mikael Nyström" userId="de9c7117-4b48-42de-8b58-5c132cc98d41" providerId="ADAL" clId="{95AD7F8E-9EE0-4648-868D-FEEAEDD096BB}" dt="2024-11-12T14:13:21.516" v="1029" actId="1076"/>
          <ac:graphicFrameMkLst>
            <pc:docMk/>
            <pc:sldMk cId="3239164880" sldId="1526"/>
            <ac:graphicFrameMk id="6" creationId="{BED0E0C5-0703-636E-D5AB-A4691862AE13}"/>
          </ac:graphicFrameMkLst>
        </pc:graphicFrameChg>
        <pc:picChg chg="mod ord">
          <ac:chgData name="Mikael Nyström" userId="de9c7117-4b48-42de-8b58-5c132cc98d41" providerId="ADAL" clId="{95AD7F8E-9EE0-4648-868D-FEEAEDD096BB}" dt="2024-11-12T14:13:34.026" v="1032" actId="14100"/>
          <ac:picMkLst>
            <pc:docMk/>
            <pc:sldMk cId="3239164880" sldId="1526"/>
            <ac:picMk id="7170" creationId="{93A93558-1757-7314-C2E0-0D76B3A7FCFB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3:50.476" v="1038" actId="1076"/>
        <pc:sldMkLst>
          <pc:docMk/>
          <pc:sldMk cId="492779449" sldId="1527"/>
        </pc:sldMkLst>
        <pc:spChg chg="add del 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92779449" sldId="1527"/>
            <ac:spMk id="2" creationId="{EDB81520-1EF9-46BD-CBD5-5BBF4B929AF5}"/>
          </ac:spMkLst>
        </pc:spChg>
        <pc:spChg chg="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92779449" sldId="1527"/>
            <ac:spMk id="3" creationId="{C6502CF2-F018-4CF6-7321-5F6AA1943469}"/>
          </ac:spMkLst>
        </pc:spChg>
        <pc:spChg chg="add 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92779449" sldId="1527"/>
            <ac:spMk id="4" creationId="{F7E34746-3357-2CD2-0F19-E220C76848AE}"/>
          </ac:spMkLst>
        </pc:spChg>
        <pc:graphicFrameChg chg="mod ord">
          <ac:chgData name="Mikael Nyström" userId="de9c7117-4b48-42de-8b58-5c132cc98d41" providerId="ADAL" clId="{95AD7F8E-9EE0-4648-868D-FEEAEDD096BB}" dt="2024-11-12T14:13:01.452" v="1027" actId="1076"/>
          <ac:graphicFrameMkLst>
            <pc:docMk/>
            <pc:sldMk cId="492779449" sldId="1527"/>
            <ac:graphicFrameMk id="5" creationId="{5896672D-02A5-57A4-C901-FCF983E69EC1}"/>
          </ac:graphicFrameMkLst>
        </pc:graphicFrameChg>
        <pc:picChg chg="mod ord">
          <ac:chgData name="Mikael Nyström" userId="de9c7117-4b48-42de-8b58-5c132cc98d41" providerId="ADAL" clId="{95AD7F8E-9EE0-4648-868D-FEEAEDD096BB}" dt="2024-11-12T14:13:50.476" v="1038" actId="1076"/>
          <ac:picMkLst>
            <pc:docMk/>
            <pc:sldMk cId="492779449" sldId="1527"/>
            <ac:picMk id="8196" creationId="{C27848DF-81C1-3FC6-9937-3BA4F979DE08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4:12:29.964" v="1025" actId="700"/>
        <pc:sldMkLst>
          <pc:docMk/>
          <pc:sldMk cId="448980584" sldId="1528"/>
        </pc:sldMkLst>
        <pc:spChg chg="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48980584" sldId="1528"/>
            <ac:spMk id="2" creationId="{3C988F92-8ED8-2358-9D81-BAFDDA68CDE5}"/>
          </ac:spMkLst>
        </pc:spChg>
        <pc:spChg chg="mod ord">
          <ac:chgData name="Mikael Nyström" userId="de9c7117-4b48-42de-8b58-5c132cc98d41" providerId="ADAL" clId="{95AD7F8E-9EE0-4648-868D-FEEAEDD096BB}" dt="2024-11-12T14:12:29.964" v="1025" actId="700"/>
          <ac:spMkLst>
            <pc:docMk/>
            <pc:sldMk cId="448980584" sldId="1528"/>
            <ac:spMk id="4" creationId="{E0DB4B5D-2055-A847-37B8-6B8EF486C9E8}"/>
          </ac:spMkLst>
        </pc:spChg>
        <pc:picChg chg="mod ord">
          <ac:chgData name="Mikael Nyström" userId="de9c7117-4b48-42de-8b58-5c132cc98d41" providerId="ADAL" clId="{95AD7F8E-9EE0-4648-868D-FEEAEDD096BB}" dt="2024-11-12T14:12:29.964" v="1025" actId="700"/>
          <ac:picMkLst>
            <pc:docMk/>
            <pc:sldMk cId="448980584" sldId="1528"/>
            <ac:picMk id="1026" creationId="{D39F39BA-A225-DBCC-D851-7F2447D25698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4:29:47.639" v="1177" actId="27636"/>
        <pc:sldMkLst>
          <pc:docMk/>
          <pc:sldMk cId="421797142" sldId="1529"/>
        </pc:sldMkLst>
        <pc:spChg chg="mod ord">
          <ac:chgData name="Mikael Nyström" userId="de9c7117-4b48-42de-8b58-5c132cc98d41" providerId="ADAL" clId="{95AD7F8E-9EE0-4648-868D-FEEAEDD096BB}" dt="2024-11-12T14:29:47.625" v="1176" actId="26606"/>
          <ac:spMkLst>
            <pc:docMk/>
            <pc:sldMk cId="421797142" sldId="1529"/>
            <ac:spMk id="4" creationId="{EA9FB9CA-EDDE-F67F-4E32-A50B32467348}"/>
          </ac:spMkLst>
        </pc:spChg>
        <pc:spChg chg="mod ord">
          <ac:chgData name="Mikael Nyström" userId="de9c7117-4b48-42de-8b58-5c132cc98d41" providerId="ADAL" clId="{95AD7F8E-9EE0-4648-868D-FEEAEDD096BB}" dt="2024-11-12T14:29:47.639" v="1177" actId="27636"/>
          <ac:spMkLst>
            <pc:docMk/>
            <pc:sldMk cId="421797142" sldId="1529"/>
            <ac:spMk id="10" creationId="{25D8FFF7-0606-3876-C614-BCF93A205FC3}"/>
          </ac:spMkLst>
        </pc:spChg>
        <pc:picChg chg="mod ord">
          <ac:chgData name="Mikael Nyström" userId="de9c7117-4b48-42de-8b58-5c132cc98d41" providerId="ADAL" clId="{95AD7F8E-9EE0-4648-868D-FEEAEDD096BB}" dt="2024-11-12T14:29:47.625" v="1176" actId="26606"/>
          <ac:picMkLst>
            <pc:docMk/>
            <pc:sldMk cId="421797142" sldId="1529"/>
            <ac:picMk id="2050" creationId="{BC0C5987-B56D-EE9D-A5B4-4B91B94B6149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7:29:55.457" v="2222" actId="20577"/>
        <pc:sldMkLst>
          <pc:docMk/>
          <pc:sldMk cId="1994958642" sldId="1531"/>
        </pc:sldMkLst>
        <pc:spChg chg="mod ord">
          <ac:chgData name="Mikael Nyström" userId="de9c7117-4b48-42de-8b58-5c132cc98d41" providerId="ADAL" clId="{95AD7F8E-9EE0-4648-868D-FEEAEDD096BB}" dt="2024-11-12T17:29:55.457" v="2222" actId="20577"/>
          <ac:spMkLst>
            <pc:docMk/>
            <pc:sldMk cId="1994958642" sldId="1531"/>
            <ac:spMk id="2" creationId="{7079BADC-71C2-87CB-AB1E-8B9323A8CB9B}"/>
          </ac:spMkLst>
        </pc:spChg>
        <pc:spChg chg="mod ord">
          <ac:chgData name="Mikael Nyström" userId="de9c7117-4b48-42de-8b58-5c132cc98d41" providerId="ADAL" clId="{95AD7F8E-9EE0-4648-868D-FEEAEDD096BB}" dt="2024-11-12T17:28:43.650" v="2216" actId="700"/>
          <ac:spMkLst>
            <pc:docMk/>
            <pc:sldMk cId="1994958642" sldId="1531"/>
            <ac:spMk id="4" creationId="{FFC64F99-080B-FBCF-916D-81B1A324CF45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28:21.433" v="1161" actId="26606"/>
        <pc:sldMkLst>
          <pc:docMk/>
          <pc:sldMk cId="4176673277" sldId="1533"/>
        </pc:sldMkLst>
        <pc:spChg chg="mod ord">
          <ac:chgData name="Mikael Nyström" userId="de9c7117-4b48-42de-8b58-5c132cc98d41" providerId="ADAL" clId="{95AD7F8E-9EE0-4648-868D-FEEAEDD096BB}" dt="2024-11-12T14:28:21.433" v="1161" actId="26606"/>
          <ac:spMkLst>
            <pc:docMk/>
            <pc:sldMk cId="4176673277" sldId="1533"/>
            <ac:spMk id="4" creationId="{84182ED2-D5E9-55FE-24E4-78466BAC791D}"/>
          </ac:spMkLst>
        </pc:spChg>
        <pc:spChg chg="mod ord">
          <ac:chgData name="Mikael Nyström" userId="de9c7117-4b48-42de-8b58-5c132cc98d41" providerId="ADAL" clId="{95AD7F8E-9EE0-4648-868D-FEEAEDD096BB}" dt="2024-11-12T14:28:21.433" v="1161" actId="26606"/>
          <ac:spMkLst>
            <pc:docMk/>
            <pc:sldMk cId="4176673277" sldId="1533"/>
            <ac:spMk id="18" creationId="{81968B3E-2369-F1CF-BE99-F7152E3AF71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14:38.779" v="1048" actId="1076"/>
        <pc:sldMkLst>
          <pc:docMk/>
          <pc:sldMk cId="2380849805" sldId="1534"/>
        </pc:sldMkLst>
        <pc:spChg chg="add del mod ord">
          <ac:chgData name="Mikael Nyström" userId="de9c7117-4b48-42de-8b58-5c132cc98d41" providerId="ADAL" clId="{95AD7F8E-9EE0-4648-868D-FEEAEDD096BB}" dt="2024-11-12T14:12:03.479" v="1023" actId="700"/>
          <ac:spMkLst>
            <pc:docMk/>
            <pc:sldMk cId="2380849805" sldId="1534"/>
            <ac:spMk id="2" creationId="{32FFDE70-8150-E3FE-1C61-8AF4F5D0570F}"/>
          </ac:spMkLst>
        </pc:spChg>
        <pc:spChg chg="add del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2380849805" sldId="1534"/>
            <ac:spMk id="3" creationId="{52045335-2C8D-54B6-505A-18A95BBAF67B}"/>
          </ac:spMkLst>
        </pc:spChg>
        <pc:spChg chg="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2380849805" sldId="1534"/>
            <ac:spMk id="4" creationId="{181D711A-53B7-D128-F9C5-3F9CD3B6A852}"/>
          </ac:spMkLst>
        </pc:spChg>
        <pc:spChg chg="add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2380849805" sldId="1534"/>
            <ac:spMk id="5" creationId="{D3CCFBF7-5E21-3392-9392-E19F290CD0CB}"/>
          </ac:spMkLst>
        </pc:spChg>
        <pc:graphicFrameChg chg="mod ord">
          <ac:chgData name="Mikael Nyström" userId="de9c7117-4b48-42de-8b58-5c132cc98d41" providerId="ADAL" clId="{95AD7F8E-9EE0-4648-868D-FEEAEDD096BB}" dt="2024-11-12T14:14:32.282" v="1045" actId="1076"/>
          <ac:graphicFrameMkLst>
            <pc:docMk/>
            <pc:sldMk cId="2380849805" sldId="1534"/>
            <ac:graphicFrameMk id="7" creationId="{09407B36-E925-FADF-C13E-A20AAD2DC010}"/>
          </ac:graphicFrameMkLst>
        </pc:graphicFrameChg>
        <pc:picChg chg="mod ord">
          <ac:chgData name="Mikael Nyström" userId="de9c7117-4b48-42de-8b58-5c132cc98d41" providerId="ADAL" clId="{95AD7F8E-9EE0-4648-868D-FEEAEDD096BB}" dt="2024-11-12T14:14:38.779" v="1048" actId="1076"/>
          <ac:picMkLst>
            <pc:docMk/>
            <pc:sldMk cId="2380849805" sldId="1534"/>
            <ac:picMk id="5122" creationId="{0778C3CC-D8DB-24A4-2DDF-45205BDDDAF2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28:50.397" v="1166" actId="47"/>
        <pc:sldMkLst>
          <pc:docMk/>
          <pc:sldMk cId="956909044" sldId="1535"/>
        </pc:sldMkLst>
        <pc:spChg chg="mod ord">
          <ac:chgData name="Mikael Nyström" userId="de9c7117-4b48-42de-8b58-5c132cc98d41" providerId="ADAL" clId="{95AD7F8E-9EE0-4648-868D-FEEAEDD096BB}" dt="2024-11-12T14:09:39.408" v="1003" actId="700"/>
          <ac:spMkLst>
            <pc:docMk/>
            <pc:sldMk cId="956909044" sldId="1535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09:39.408" v="1003" actId="700"/>
          <ac:spMkLst>
            <pc:docMk/>
            <pc:sldMk cId="956909044" sldId="1535"/>
            <ac:spMk id="4" creationId="{5BACBF88-6D62-C66F-1D41-9CCD82C556F5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32:50.178" v="1189" actId="700"/>
        <pc:sldMkLst>
          <pc:docMk/>
          <pc:sldMk cId="524794900" sldId="1536"/>
        </pc:sldMkLst>
        <pc:spChg chg="mod ord">
          <ac:chgData name="Mikael Nyström" userId="de9c7117-4b48-42de-8b58-5c132cc98d41" providerId="ADAL" clId="{95AD7F8E-9EE0-4648-868D-FEEAEDD096BB}" dt="2024-11-12T14:32:50.178" v="1189" actId="700"/>
          <ac:spMkLst>
            <pc:docMk/>
            <pc:sldMk cId="524794900" sldId="1536"/>
            <ac:spMk id="2" creationId="{7079BADC-71C2-87CB-AB1E-8B9323A8CB9B}"/>
          </ac:spMkLst>
        </pc:spChg>
        <pc:spChg chg="mod ord">
          <ac:chgData name="Mikael Nyström" userId="de9c7117-4b48-42de-8b58-5c132cc98d41" providerId="ADAL" clId="{95AD7F8E-9EE0-4648-868D-FEEAEDD096BB}" dt="2024-11-12T14:32:50.178" v="1189" actId="700"/>
          <ac:spMkLst>
            <pc:docMk/>
            <pc:sldMk cId="524794900" sldId="1536"/>
            <ac:spMk id="4" creationId="{FFC64F99-080B-FBCF-916D-81B1A324CF45}"/>
          </ac:spMkLst>
        </pc:spChg>
        <pc:picChg chg="mod ord">
          <ac:chgData name="Mikael Nyström" userId="de9c7117-4b48-42de-8b58-5c132cc98d41" providerId="ADAL" clId="{95AD7F8E-9EE0-4648-868D-FEEAEDD096BB}" dt="2024-11-12T14:32:50.178" v="1189" actId="700"/>
          <ac:picMkLst>
            <pc:docMk/>
            <pc:sldMk cId="524794900" sldId="1536"/>
            <ac:picMk id="3074" creationId="{9AF729BE-A072-54DB-8757-4DCFCA2B1BA5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32:15.159" v="1187" actId="962"/>
        <pc:sldMkLst>
          <pc:docMk/>
          <pc:sldMk cId="4042731631" sldId="1537"/>
        </pc:sldMkLst>
        <pc:spChg chg="mod ord">
          <ac:chgData name="Mikael Nyström" userId="de9c7117-4b48-42de-8b58-5c132cc98d41" providerId="ADAL" clId="{95AD7F8E-9EE0-4648-868D-FEEAEDD096BB}" dt="2024-11-12T14:29:56.081" v="1179" actId="27636"/>
          <ac:spMkLst>
            <pc:docMk/>
            <pc:sldMk cId="4042731631" sldId="1537"/>
            <ac:spMk id="2" creationId="{7079BADC-71C2-87CB-AB1E-8B9323A8CB9B}"/>
          </ac:spMkLst>
        </pc:spChg>
        <pc:spChg chg="add del mod">
          <ac:chgData name="Mikael Nyström" userId="de9c7117-4b48-42de-8b58-5c132cc98d41" providerId="ADAL" clId="{95AD7F8E-9EE0-4648-868D-FEEAEDD096BB}" dt="2024-11-12T14:31:29.126" v="1181"/>
          <ac:spMkLst>
            <pc:docMk/>
            <pc:sldMk cId="4042731631" sldId="1537"/>
            <ac:spMk id="3" creationId="{D7B60066-1D76-A364-C65F-DFABE085297F}"/>
          </ac:spMkLst>
        </pc:spChg>
        <pc:spChg chg="mod ord">
          <ac:chgData name="Mikael Nyström" userId="de9c7117-4b48-42de-8b58-5c132cc98d41" providerId="ADAL" clId="{95AD7F8E-9EE0-4648-868D-FEEAEDD096BB}" dt="2024-11-12T14:29:56.066" v="1178" actId="26606"/>
          <ac:spMkLst>
            <pc:docMk/>
            <pc:sldMk cId="4042731631" sldId="1537"/>
            <ac:spMk id="4" creationId="{FFC64F99-080B-FBCF-916D-81B1A324CF45}"/>
          </ac:spMkLst>
        </pc:spChg>
        <pc:spChg chg="add del mod">
          <ac:chgData name="Mikael Nyström" userId="de9c7117-4b48-42de-8b58-5c132cc98d41" providerId="ADAL" clId="{95AD7F8E-9EE0-4648-868D-FEEAEDD096BB}" dt="2024-11-12T14:31:39.954" v="1182"/>
          <ac:spMkLst>
            <pc:docMk/>
            <pc:sldMk cId="4042731631" sldId="1537"/>
            <ac:spMk id="5" creationId="{04A90AC4-2C0F-5619-54AC-478673F6014C}"/>
          </ac:spMkLst>
        </pc:spChg>
        <pc:spChg chg="add del mod">
          <ac:chgData name="Mikael Nyström" userId="de9c7117-4b48-42de-8b58-5c132cc98d41" providerId="ADAL" clId="{95AD7F8E-9EE0-4648-868D-FEEAEDD096BB}" dt="2024-11-12T14:31:43.858" v="1183"/>
          <ac:spMkLst>
            <pc:docMk/>
            <pc:sldMk cId="4042731631" sldId="1537"/>
            <ac:spMk id="6" creationId="{98855517-736E-B690-8B8C-BF6ABC25F755}"/>
          </ac:spMkLst>
        </pc:spChg>
        <pc:spChg chg="add del mod">
          <ac:chgData name="Mikael Nyström" userId="de9c7117-4b48-42de-8b58-5c132cc98d41" providerId="ADAL" clId="{95AD7F8E-9EE0-4648-868D-FEEAEDD096BB}" dt="2024-11-12T14:32:13.372" v="1185" actId="931"/>
          <ac:spMkLst>
            <pc:docMk/>
            <pc:sldMk cId="4042731631" sldId="1537"/>
            <ac:spMk id="7" creationId="{2CC7A9B5-B6C9-6CFE-8CED-C0A67D696535}"/>
          </ac:spMkLst>
        </pc:spChg>
        <pc:spChg chg="add">
          <ac:chgData name="Mikael Nyström" userId="de9c7117-4b48-42de-8b58-5c132cc98d41" providerId="ADAL" clId="{95AD7F8E-9EE0-4648-868D-FEEAEDD096BB}" dt="2024-11-12T14:31:49.120" v="1184"/>
          <ac:spMkLst>
            <pc:docMk/>
            <pc:sldMk cId="4042731631" sldId="1537"/>
            <ac:spMk id="8" creationId="{96C4378F-9B29-5454-0A14-583D5A492B65}"/>
          </ac:spMkLst>
        </pc:spChg>
        <pc:spChg chg="add del mod">
          <ac:chgData name="Mikael Nyström" userId="de9c7117-4b48-42de-8b58-5c132cc98d41" providerId="ADAL" clId="{95AD7F8E-9EE0-4648-868D-FEEAEDD096BB}" dt="2024-11-12T14:31:23.797" v="1180"/>
          <ac:spMkLst>
            <pc:docMk/>
            <pc:sldMk cId="4042731631" sldId="1537"/>
            <ac:spMk id="9" creationId="{8781F055-81C5-A010-E923-5D772194620E}"/>
          </ac:spMkLst>
        </pc:spChg>
        <pc:picChg chg="add mod">
          <ac:chgData name="Mikael Nyström" userId="de9c7117-4b48-42de-8b58-5c132cc98d41" providerId="ADAL" clId="{95AD7F8E-9EE0-4648-868D-FEEAEDD096BB}" dt="2024-11-12T14:32:15.159" v="1187" actId="962"/>
          <ac:picMkLst>
            <pc:docMk/>
            <pc:sldMk cId="4042731631" sldId="1537"/>
            <ac:picMk id="11" creationId="{63AFF902-BC41-58BF-D15C-DA84B3FD3F95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32:57.856" v="1190" actId="47"/>
        <pc:sldMkLst>
          <pc:docMk/>
          <pc:sldMk cId="568345673" sldId="1538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568345673" sldId="1538"/>
            <ac:spMk id="2" creationId="{5F85E0F0-D24E-AD27-B5DA-9761E3ADEB6F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568345673" sldId="1538"/>
            <ac:spMk id="3" creationId="{F8D905B8-248E-42B7-23E5-4EC0DAC143DB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32:39.789" v="1188" actId="47"/>
        <pc:sldMkLst>
          <pc:docMk/>
          <pc:sldMk cId="3643510481" sldId="1539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43510481" sldId="1539"/>
            <ac:spMk id="2" creationId="{5F85E0F0-D24E-AD27-B5DA-9761E3ADEB6F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43510481" sldId="1539"/>
            <ac:spMk id="3" creationId="{F8D905B8-248E-42B7-23E5-4EC0DAC143DB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10:14.624" v="1008" actId="27636"/>
        <pc:sldMkLst>
          <pc:docMk/>
          <pc:sldMk cId="3221960406" sldId="1540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221960406" sldId="1540"/>
            <ac:spMk id="5" creationId="{CA7DA3AC-0D5A-FA52-9569-648468A8FC15}"/>
          </ac:spMkLst>
        </pc:spChg>
        <pc:spChg chg="mod ord">
          <ac:chgData name="Mikael Nyström" userId="de9c7117-4b48-42de-8b58-5c132cc98d41" providerId="ADAL" clId="{95AD7F8E-9EE0-4648-868D-FEEAEDD096BB}" dt="2024-11-12T14:10:14.624" v="1008" actId="27636"/>
          <ac:spMkLst>
            <pc:docMk/>
            <pc:sldMk cId="3221960406" sldId="1540"/>
            <ac:spMk id="6" creationId="{14B6E5EE-56EE-D0D2-FD93-54B437BA3F23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10:14.525" v="1007" actId="700"/>
        <pc:sldMkLst>
          <pc:docMk/>
          <pc:sldMk cId="3710912905" sldId="1541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710912905" sldId="1541"/>
            <ac:spMk id="2" creationId="{5F85E0F0-D24E-AD27-B5DA-9761E3ADEB6F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710912905" sldId="1541"/>
            <ac:spMk id="3" creationId="{F8D905B8-248E-42B7-23E5-4EC0DAC143DB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8:56.967" v="1168" actId="47"/>
        <pc:sldMkLst>
          <pc:docMk/>
          <pc:sldMk cId="275319957" sldId="1542"/>
        </pc:sldMkLst>
        <pc:spChg chg="mod ord">
          <ac:chgData name="Mikael Nyström" userId="de9c7117-4b48-42de-8b58-5c132cc98d41" providerId="ADAL" clId="{95AD7F8E-9EE0-4648-868D-FEEAEDD096BB}" dt="2024-11-12T14:09:48.101" v="1005" actId="700"/>
          <ac:spMkLst>
            <pc:docMk/>
            <pc:sldMk cId="275319957" sldId="1542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09:48.101" v="1005" actId="700"/>
          <ac:spMkLst>
            <pc:docMk/>
            <pc:sldMk cId="275319957" sldId="1542"/>
            <ac:spMk id="4" creationId="{FB1A8794-EC9D-907C-CE0B-568B90550A06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9:04.060" v="1170" actId="47"/>
        <pc:sldMkLst>
          <pc:docMk/>
          <pc:sldMk cId="3388883508" sldId="1543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388883508" sldId="1543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388883508" sldId="1543"/>
            <ac:spMk id="4" creationId="{4A42932B-1820-F69E-2768-58F75A26D478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9:14.555" v="1172" actId="47"/>
        <pc:sldMkLst>
          <pc:docMk/>
          <pc:sldMk cId="3684896285" sldId="1544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84896285" sldId="1544"/>
            <ac:spMk id="2" creationId="{81968B3E-2369-F1CF-BE99-F7152E3AF71E}"/>
          </ac:spMkLst>
        </pc:spChg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3684896285" sldId="1544"/>
            <ac:spMk id="4" creationId="{7E44BCC4-843B-E87F-C043-275564EE5D09}"/>
          </ac:spMkLst>
        </pc:spChg>
      </pc:sldChg>
      <pc:sldChg chg="modSp add del mod modClrScheme chgLayout">
        <pc:chgData name="Mikael Nyström" userId="de9c7117-4b48-42de-8b58-5c132cc98d41" providerId="ADAL" clId="{95AD7F8E-9EE0-4648-868D-FEEAEDD096BB}" dt="2024-11-12T14:25:32.798" v="1083" actId="47"/>
        <pc:sldMkLst>
          <pc:docMk/>
          <pc:sldMk cId="3347189040" sldId="1545"/>
        </pc:sldMkLst>
        <pc:spChg chg="mod ord">
          <ac:chgData name="Mikael Nyström" userId="de9c7117-4b48-42de-8b58-5c132cc98d41" providerId="ADAL" clId="{95AD7F8E-9EE0-4648-868D-FEEAEDD096BB}" dt="2024-11-12T14:08:25.426" v="988" actId="700"/>
          <ac:spMkLst>
            <pc:docMk/>
            <pc:sldMk cId="3347189040" sldId="1545"/>
            <ac:spMk id="12" creationId="{BA6F4C00-3F0E-DCF1-E028-E0F0F40DB21A}"/>
          </ac:spMkLst>
        </pc:spChg>
        <pc:spChg chg="mod ord">
          <ac:chgData name="Mikael Nyström" userId="de9c7117-4b48-42de-8b58-5c132cc98d41" providerId="ADAL" clId="{95AD7F8E-9EE0-4648-868D-FEEAEDD096BB}" dt="2024-11-12T14:08:25.446" v="989" actId="27636"/>
          <ac:spMkLst>
            <pc:docMk/>
            <pc:sldMk cId="3347189040" sldId="1545"/>
            <ac:spMk id="13" creationId="{7E0E4B40-1EEA-F760-20D4-00E5B4ABFDE9}"/>
          </ac:spMkLst>
        </pc:spChg>
        <pc:picChg chg="mod ord">
          <ac:chgData name="Mikael Nyström" userId="de9c7117-4b48-42de-8b58-5c132cc98d41" providerId="ADAL" clId="{95AD7F8E-9EE0-4648-868D-FEEAEDD096BB}" dt="2024-11-12T14:08:25.426" v="988" actId="700"/>
          <ac:picMkLst>
            <pc:docMk/>
            <pc:sldMk cId="3347189040" sldId="1545"/>
            <ac:picMk id="1026" creationId="{58B4881B-DF19-09E2-8DD9-D5269D87421F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5:12.827" v="1054" actId="14100"/>
        <pc:sldMkLst>
          <pc:docMk/>
          <pc:sldMk cId="3799053489" sldId="1546"/>
        </pc:sldMkLst>
        <pc:spChg chg="add del mod ord">
          <ac:chgData name="Mikael Nyström" userId="de9c7117-4b48-42de-8b58-5c132cc98d41" providerId="ADAL" clId="{95AD7F8E-9EE0-4648-868D-FEEAEDD096BB}" dt="2024-11-12T14:11:45.135" v="1020" actId="700"/>
          <ac:spMkLst>
            <pc:docMk/>
            <pc:sldMk cId="3799053489" sldId="1546"/>
            <ac:spMk id="2" creationId="{6B5EFE64-839C-2D60-73FB-844E1A8EF473}"/>
          </ac:spMkLst>
        </pc:spChg>
        <pc:spChg chg="mod ord">
          <ac:chgData name="Mikael Nyström" userId="de9c7117-4b48-42de-8b58-5c132cc98d41" providerId="ADAL" clId="{95AD7F8E-9EE0-4648-868D-FEEAEDD096BB}" dt="2024-11-12T14:11:45.135" v="1020" actId="700"/>
          <ac:spMkLst>
            <pc:docMk/>
            <pc:sldMk cId="3799053489" sldId="1546"/>
            <ac:spMk id="3" creationId="{BAF9B6E2-49BE-46DF-9D6B-E6B636CE97C8}"/>
          </ac:spMkLst>
        </pc:spChg>
        <pc:spChg chg="add mod ord">
          <ac:chgData name="Mikael Nyström" userId="de9c7117-4b48-42de-8b58-5c132cc98d41" providerId="ADAL" clId="{95AD7F8E-9EE0-4648-868D-FEEAEDD096BB}" dt="2024-11-12T14:11:45.135" v="1020" actId="700"/>
          <ac:spMkLst>
            <pc:docMk/>
            <pc:sldMk cId="3799053489" sldId="1546"/>
            <ac:spMk id="4" creationId="{F25765BA-C851-CB9E-0076-89AEC23B700F}"/>
          </ac:spMkLst>
        </pc:spChg>
        <pc:graphicFrameChg chg="mod ord">
          <ac:chgData name="Mikael Nyström" userId="de9c7117-4b48-42de-8b58-5c132cc98d41" providerId="ADAL" clId="{95AD7F8E-9EE0-4648-868D-FEEAEDD096BB}" dt="2024-11-12T14:15:03.762" v="1051" actId="1076"/>
          <ac:graphicFrameMkLst>
            <pc:docMk/>
            <pc:sldMk cId="3799053489" sldId="1546"/>
            <ac:graphicFrameMk id="10" creationId="{93451EAF-CA53-8958-FC6F-11F1271245D6}"/>
          </ac:graphicFrameMkLst>
        </pc:graphicFrameChg>
        <pc:picChg chg="mod ord">
          <ac:chgData name="Mikael Nyström" userId="de9c7117-4b48-42de-8b58-5c132cc98d41" providerId="ADAL" clId="{95AD7F8E-9EE0-4648-868D-FEEAEDD096BB}" dt="2024-11-12T14:15:12.827" v="1054" actId="14100"/>
          <ac:picMkLst>
            <pc:docMk/>
            <pc:sldMk cId="3799053489" sldId="1546"/>
            <ac:picMk id="5" creationId="{2C2529C0-F57E-EA4A-1EC9-071C096E8235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27:46.970" v="1156" actId="47"/>
        <pc:sldMkLst>
          <pc:docMk/>
          <pc:sldMk cId="3797549639" sldId="1547"/>
        </pc:sldMkLst>
        <pc:spChg chg="mod ord">
          <ac:chgData name="Mikael Nyström" userId="de9c7117-4b48-42de-8b58-5c132cc98d41" providerId="ADAL" clId="{95AD7F8E-9EE0-4648-868D-FEEAEDD096BB}" dt="2024-11-12T14:27:39.933" v="1154" actId="20577"/>
          <ac:spMkLst>
            <pc:docMk/>
            <pc:sldMk cId="3797549639" sldId="1547"/>
            <ac:spMk id="4" creationId="{EB599F7B-8FC0-FF11-C522-3E3FA52EBE5D}"/>
          </ac:spMkLst>
        </pc:spChg>
        <pc:spChg chg="mod ord">
          <ac:chgData name="Mikael Nyström" userId="de9c7117-4b48-42de-8b58-5c132cc98d41" providerId="ADAL" clId="{95AD7F8E-9EE0-4648-868D-FEEAEDD096BB}" dt="2024-11-12T14:08:53.332" v="994" actId="700"/>
          <ac:spMkLst>
            <pc:docMk/>
            <pc:sldMk cId="3797549639" sldId="1547"/>
            <ac:spMk id="18" creationId="{81968B3E-2369-F1CF-BE99-F7152E3AF71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14:52.539" v="1050" actId="1076"/>
        <pc:sldMkLst>
          <pc:docMk/>
          <pc:sldMk cId="415265551" sldId="1548"/>
        </pc:sldMkLst>
        <pc:spChg chg="add del mod ord">
          <ac:chgData name="Mikael Nyström" userId="de9c7117-4b48-42de-8b58-5c132cc98d41" providerId="ADAL" clId="{95AD7F8E-9EE0-4648-868D-FEEAEDD096BB}" dt="2024-11-12T14:09:02.781" v="996" actId="700"/>
          <ac:spMkLst>
            <pc:docMk/>
            <pc:sldMk cId="415265551" sldId="1548"/>
            <ac:spMk id="2" creationId="{5C27CDD9-E1A1-A5DB-1CA1-67203D7F7F21}"/>
          </ac:spMkLst>
        </pc:spChg>
        <pc:spChg chg="mod ord">
          <ac:chgData name="Mikael Nyström" userId="de9c7117-4b48-42de-8b58-5c132cc98d41" providerId="ADAL" clId="{95AD7F8E-9EE0-4648-868D-FEEAEDD096BB}" dt="2024-11-12T14:11:57.662" v="1022" actId="700"/>
          <ac:spMkLst>
            <pc:docMk/>
            <pc:sldMk cId="415265551" sldId="1548"/>
            <ac:spMk id="3" creationId="{BAF9B6E2-49BE-46DF-9D6B-E6B636CE97C8}"/>
          </ac:spMkLst>
        </pc:spChg>
        <pc:spChg chg="add del mod ord">
          <ac:chgData name="Mikael Nyström" userId="de9c7117-4b48-42de-8b58-5c132cc98d41" providerId="ADAL" clId="{95AD7F8E-9EE0-4648-868D-FEEAEDD096BB}" dt="2024-11-12T14:11:51.153" v="1021" actId="700"/>
          <ac:spMkLst>
            <pc:docMk/>
            <pc:sldMk cId="415265551" sldId="1548"/>
            <ac:spMk id="6" creationId="{A36D3CC7-46E9-E5EA-015C-A6BAE30B3146}"/>
          </ac:spMkLst>
        </pc:spChg>
        <pc:spChg chg="add del mod ord">
          <ac:chgData name="Mikael Nyström" userId="de9c7117-4b48-42de-8b58-5c132cc98d41" providerId="ADAL" clId="{95AD7F8E-9EE0-4648-868D-FEEAEDD096BB}" dt="2024-11-12T14:11:57.662" v="1022" actId="700"/>
          <ac:spMkLst>
            <pc:docMk/>
            <pc:sldMk cId="415265551" sldId="1548"/>
            <ac:spMk id="7" creationId="{B1237622-83CC-7710-2F34-6355D1A0EEFF}"/>
          </ac:spMkLst>
        </pc:spChg>
        <pc:spChg chg="add mod ord">
          <ac:chgData name="Mikael Nyström" userId="de9c7117-4b48-42de-8b58-5c132cc98d41" providerId="ADAL" clId="{95AD7F8E-9EE0-4648-868D-FEEAEDD096BB}" dt="2024-11-12T14:11:57.662" v="1022" actId="700"/>
          <ac:spMkLst>
            <pc:docMk/>
            <pc:sldMk cId="415265551" sldId="1548"/>
            <ac:spMk id="8" creationId="{4B63A6EE-2783-3167-5823-33ACB2DCEDB2}"/>
          </ac:spMkLst>
        </pc:spChg>
        <pc:spChg chg="del mod ord">
          <ac:chgData name="Mikael Nyström" userId="de9c7117-4b48-42de-8b58-5c132cc98d41" providerId="ADAL" clId="{95AD7F8E-9EE0-4648-868D-FEEAEDD096BB}" dt="2024-11-12T14:08:58.377" v="995" actId="700"/>
          <ac:spMkLst>
            <pc:docMk/>
            <pc:sldMk cId="415265551" sldId="1548"/>
            <ac:spMk id="9" creationId="{E1EFB72A-EDE8-DFE8-8445-47478A93EDC0}"/>
          </ac:spMkLst>
        </pc:spChg>
        <pc:graphicFrameChg chg="mod">
          <ac:chgData name="Mikael Nyström" userId="de9c7117-4b48-42de-8b58-5c132cc98d41" providerId="ADAL" clId="{95AD7F8E-9EE0-4648-868D-FEEAEDD096BB}" dt="2024-11-12T14:14:47.607" v="1049" actId="14100"/>
          <ac:graphicFrameMkLst>
            <pc:docMk/>
            <pc:sldMk cId="415265551" sldId="1548"/>
            <ac:graphicFrameMk id="4" creationId="{0D1C4866-C787-1A55-75AB-0FB6405CF721}"/>
          </ac:graphicFrameMkLst>
        </pc:graphicFrameChg>
        <pc:graphicFrameChg chg="mod ord">
          <ac:chgData name="Mikael Nyström" userId="de9c7117-4b48-42de-8b58-5c132cc98d41" providerId="ADAL" clId="{95AD7F8E-9EE0-4648-868D-FEEAEDD096BB}" dt="2024-11-12T14:11:57.662" v="1022" actId="700"/>
          <ac:graphicFrameMkLst>
            <pc:docMk/>
            <pc:sldMk cId="415265551" sldId="1548"/>
            <ac:graphicFrameMk id="10" creationId="{93451EAF-CA53-8958-FC6F-11F1271245D6}"/>
          </ac:graphicFrameMkLst>
        </pc:graphicFrameChg>
        <pc:picChg chg="mod">
          <ac:chgData name="Mikael Nyström" userId="de9c7117-4b48-42de-8b58-5c132cc98d41" providerId="ADAL" clId="{95AD7F8E-9EE0-4648-868D-FEEAEDD096BB}" dt="2024-11-12T14:14:52.539" v="1050" actId="1076"/>
          <ac:picMkLst>
            <pc:docMk/>
            <pc:sldMk cId="415265551" sldId="1548"/>
            <ac:picMk id="5" creationId="{EF792C70-0758-1D3D-8A88-FD5CDB0552CF}"/>
          </ac:picMkLst>
        </pc:picChg>
      </pc:sldChg>
      <pc:sldChg chg="modSp add del mod modClrScheme chgLayout">
        <pc:chgData name="Mikael Nyström" userId="de9c7117-4b48-42de-8b58-5c132cc98d41" providerId="ADAL" clId="{95AD7F8E-9EE0-4648-868D-FEEAEDD096BB}" dt="2024-11-12T14:28:33.518" v="1164" actId="47"/>
        <pc:sldMkLst>
          <pc:docMk/>
          <pc:sldMk cId="1367709824" sldId="1549"/>
        </pc:sldMkLst>
        <pc:spChg chg="mod ord">
          <ac:chgData name="Mikael Nyström" userId="de9c7117-4b48-42de-8b58-5c132cc98d41" providerId="ADAL" clId="{95AD7F8E-9EE0-4648-868D-FEEAEDD096BB}" dt="2024-11-12T14:09:07.887" v="997" actId="700"/>
          <ac:spMkLst>
            <pc:docMk/>
            <pc:sldMk cId="1367709824" sldId="1549"/>
            <ac:spMk id="3" creationId="{E6637009-83F3-4B2E-9553-B163B4046F41}"/>
          </ac:spMkLst>
        </pc:spChg>
        <pc:spChg chg="mod ord">
          <ac:chgData name="Mikael Nyström" userId="de9c7117-4b48-42de-8b58-5c132cc98d41" providerId="ADAL" clId="{95AD7F8E-9EE0-4648-868D-FEEAEDD096BB}" dt="2024-11-12T14:09:07.910" v="998" actId="27636"/>
          <ac:spMkLst>
            <pc:docMk/>
            <pc:sldMk cId="1367709824" sldId="1549"/>
            <ac:spMk id="18" creationId="{81968B3E-2369-F1CF-BE99-F7152E3AF71E}"/>
          </ac:spMkLst>
        </pc:spChg>
      </pc:sldChg>
      <pc:sldChg chg="addSp modSp add mod chgLayout">
        <pc:chgData name="Mikael Nyström" userId="de9c7117-4b48-42de-8b58-5c132cc98d41" providerId="ADAL" clId="{95AD7F8E-9EE0-4648-868D-FEEAEDD096BB}" dt="2024-11-12T14:09:24.560" v="1000" actId="700"/>
        <pc:sldMkLst>
          <pc:docMk/>
          <pc:sldMk cId="1049422131" sldId="4570"/>
        </pc:sldMkLst>
        <pc:spChg chg="add mod ord">
          <ac:chgData name="Mikael Nyström" userId="de9c7117-4b48-42de-8b58-5c132cc98d41" providerId="ADAL" clId="{95AD7F8E-9EE0-4648-868D-FEEAEDD096BB}" dt="2024-11-12T14:09:24.560" v="1000" actId="700"/>
          <ac:spMkLst>
            <pc:docMk/>
            <pc:sldMk cId="1049422131" sldId="4570"/>
            <ac:spMk id="2" creationId="{12202DBB-7BBF-B54C-0A7E-D5B0CFC77EFA}"/>
          </ac:spMkLst>
        </pc:spChg>
        <pc:spChg chg="add mod ord">
          <ac:chgData name="Mikael Nyström" userId="de9c7117-4b48-42de-8b58-5c132cc98d41" providerId="ADAL" clId="{95AD7F8E-9EE0-4648-868D-FEEAEDD096BB}" dt="2024-11-12T14:09:24.560" v="1000" actId="700"/>
          <ac:spMkLst>
            <pc:docMk/>
            <pc:sldMk cId="1049422131" sldId="4570"/>
            <ac:spMk id="3" creationId="{3464E547-CE12-3517-7F43-4670D8743DD0}"/>
          </ac:spMkLst>
        </pc:spChg>
        <pc:picChg chg="mod ord">
          <ac:chgData name="Mikael Nyström" userId="de9c7117-4b48-42de-8b58-5c132cc98d41" providerId="ADAL" clId="{95AD7F8E-9EE0-4648-868D-FEEAEDD096BB}" dt="2024-11-12T14:09:24.560" v="1000" actId="700"/>
          <ac:picMkLst>
            <pc:docMk/>
            <pc:sldMk cId="1049422131" sldId="4570"/>
            <ac:picMk id="9" creationId="{9B7228B5-86B9-7B7F-28C9-01DF41584D6B}"/>
          </ac:picMkLst>
        </pc:picChg>
      </pc:sldChg>
      <pc:sldChg chg="addSp modSp add mod chgLayout">
        <pc:chgData name="Mikael Nyström" userId="de9c7117-4b48-42de-8b58-5c132cc98d41" providerId="ADAL" clId="{95AD7F8E-9EE0-4648-868D-FEEAEDD096BB}" dt="2024-11-12T14:09:29.841" v="1001" actId="700"/>
        <pc:sldMkLst>
          <pc:docMk/>
          <pc:sldMk cId="1065945104" sldId="4571"/>
        </pc:sldMkLst>
        <pc:spChg chg="add mod ord">
          <ac:chgData name="Mikael Nyström" userId="de9c7117-4b48-42de-8b58-5c132cc98d41" providerId="ADAL" clId="{95AD7F8E-9EE0-4648-868D-FEEAEDD096BB}" dt="2024-11-12T14:09:29.841" v="1001" actId="700"/>
          <ac:spMkLst>
            <pc:docMk/>
            <pc:sldMk cId="1065945104" sldId="4571"/>
            <ac:spMk id="2" creationId="{68267080-D9E6-DB64-8572-9049F8ED0B06}"/>
          </ac:spMkLst>
        </pc:spChg>
        <pc:spChg chg="add mod ord">
          <ac:chgData name="Mikael Nyström" userId="de9c7117-4b48-42de-8b58-5c132cc98d41" providerId="ADAL" clId="{95AD7F8E-9EE0-4648-868D-FEEAEDD096BB}" dt="2024-11-12T14:09:29.841" v="1001" actId="700"/>
          <ac:spMkLst>
            <pc:docMk/>
            <pc:sldMk cId="1065945104" sldId="4571"/>
            <ac:spMk id="3" creationId="{45EDF350-5CD0-7AA2-81A5-99B78F0BE0A6}"/>
          </ac:spMkLst>
        </pc:spChg>
      </pc:sldChg>
      <pc:sldChg chg="modSp add mod chgLayout">
        <pc:chgData name="Mikael Nyström" userId="de9c7117-4b48-42de-8b58-5c132cc98d41" providerId="ADAL" clId="{95AD7F8E-9EE0-4648-868D-FEEAEDD096BB}" dt="2024-11-12T14:09:13.284" v="999" actId="700"/>
        <pc:sldMkLst>
          <pc:docMk/>
          <pc:sldMk cId="434691493" sldId="4572"/>
        </pc:sldMkLst>
        <pc:spChg chg="mod ord">
          <ac:chgData name="Mikael Nyström" userId="de9c7117-4b48-42de-8b58-5c132cc98d41" providerId="ADAL" clId="{95AD7F8E-9EE0-4648-868D-FEEAEDD096BB}" dt="2024-11-12T14:09:13.284" v="999" actId="700"/>
          <ac:spMkLst>
            <pc:docMk/>
            <pc:sldMk cId="434691493" sldId="4572"/>
            <ac:spMk id="3" creationId="{380AF65C-D6B8-E952-BAF5-635A7E9E1742}"/>
          </ac:spMkLst>
        </pc:spChg>
      </pc:sldChg>
      <pc:sldChg chg="modSp add mod modClrScheme chgLayout">
        <pc:chgData name="Mikael Nyström" userId="de9c7117-4b48-42de-8b58-5c132cc98d41" providerId="ADAL" clId="{95AD7F8E-9EE0-4648-868D-FEEAEDD096BB}" dt="2024-11-12T14:26:33.166" v="1108" actId="20577"/>
        <pc:sldMkLst>
          <pc:docMk/>
          <pc:sldMk cId="2150396242" sldId="4573"/>
        </pc:sldMkLst>
        <pc:spChg chg="mod ord">
          <ac:chgData name="Mikael Nyström" userId="de9c7117-4b48-42de-8b58-5c132cc98d41" providerId="ADAL" clId="{95AD7F8E-9EE0-4648-868D-FEEAEDD096BB}" dt="2024-11-12T14:10:46.254" v="1011" actId="26606"/>
          <ac:spMkLst>
            <pc:docMk/>
            <pc:sldMk cId="2150396242" sldId="4573"/>
            <ac:spMk id="2" creationId="{4C42D043-28A4-CE83-989E-23FFCC1ED96B}"/>
          </ac:spMkLst>
        </pc:spChg>
        <pc:spChg chg="mod ord">
          <ac:chgData name="Mikael Nyström" userId="de9c7117-4b48-42de-8b58-5c132cc98d41" providerId="ADAL" clId="{95AD7F8E-9EE0-4648-868D-FEEAEDD096BB}" dt="2024-11-12T14:26:33.166" v="1108" actId="20577"/>
          <ac:spMkLst>
            <pc:docMk/>
            <pc:sldMk cId="2150396242" sldId="4573"/>
            <ac:spMk id="3" creationId="{40F88ADD-C2FB-0F81-C60F-A6EE88F621D5}"/>
          </ac:spMkLst>
        </pc:spChg>
        <pc:picChg chg="mod">
          <ac:chgData name="Mikael Nyström" userId="de9c7117-4b48-42de-8b58-5c132cc98d41" providerId="ADAL" clId="{95AD7F8E-9EE0-4648-868D-FEEAEDD096BB}" dt="2024-11-12T14:10:49.498" v="1012" actId="1076"/>
          <ac:picMkLst>
            <pc:docMk/>
            <pc:sldMk cId="2150396242" sldId="4573"/>
            <ac:picMk id="6" creationId="{FAF9D100-AE32-255D-82CB-0D9B94A67458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5:57.395" v="1060" actId="1076"/>
        <pc:sldMkLst>
          <pc:docMk/>
          <pc:sldMk cId="830738732" sldId="4574"/>
        </pc:sldMkLst>
        <pc:spChg chg="add del mod ord">
          <ac:chgData name="Mikael Nyström" userId="de9c7117-4b48-42de-8b58-5c132cc98d41" providerId="ADAL" clId="{95AD7F8E-9EE0-4648-868D-FEEAEDD096BB}" dt="2024-11-12T14:15:37.107" v="1056" actId="700"/>
          <ac:spMkLst>
            <pc:docMk/>
            <pc:sldMk cId="830738732" sldId="4574"/>
            <ac:spMk id="2" creationId="{ABFB4A22-636E-3210-46E4-CB72CA186439}"/>
          </ac:spMkLst>
        </pc:spChg>
        <pc:spChg chg="mod ord">
          <ac:chgData name="Mikael Nyström" userId="de9c7117-4b48-42de-8b58-5c132cc98d41" providerId="ADAL" clId="{95AD7F8E-9EE0-4648-868D-FEEAEDD096BB}" dt="2024-11-12T14:15:37.107" v="1056" actId="700"/>
          <ac:spMkLst>
            <pc:docMk/>
            <pc:sldMk cId="830738732" sldId="4574"/>
            <ac:spMk id="3" creationId="{BAF9B6E2-49BE-46DF-9D6B-E6B636CE97C8}"/>
          </ac:spMkLst>
        </pc:spChg>
        <pc:spChg chg="add del mod ord">
          <ac:chgData name="Mikael Nyström" userId="de9c7117-4b48-42de-8b58-5c132cc98d41" providerId="ADAL" clId="{95AD7F8E-9EE0-4648-868D-FEEAEDD096BB}" dt="2024-11-12T14:11:29.878" v="1018" actId="700"/>
          <ac:spMkLst>
            <pc:docMk/>
            <pc:sldMk cId="830738732" sldId="4574"/>
            <ac:spMk id="4" creationId="{EEDD1D54-AE53-D273-1B17-1F4AB46C3AFA}"/>
          </ac:spMkLst>
        </pc:spChg>
        <pc:spChg chg="add mod ord">
          <ac:chgData name="Mikael Nyström" userId="de9c7117-4b48-42de-8b58-5c132cc98d41" providerId="ADAL" clId="{95AD7F8E-9EE0-4648-868D-FEEAEDD096BB}" dt="2024-11-12T14:15:37.107" v="1056" actId="700"/>
          <ac:spMkLst>
            <pc:docMk/>
            <pc:sldMk cId="830738732" sldId="4574"/>
            <ac:spMk id="5" creationId="{C6D4C5DF-02B0-0C3A-C774-EF7F0106C1BF}"/>
          </ac:spMkLst>
        </pc:spChg>
        <pc:graphicFrameChg chg="mod ord">
          <ac:chgData name="Mikael Nyström" userId="de9c7117-4b48-42de-8b58-5c132cc98d41" providerId="ADAL" clId="{95AD7F8E-9EE0-4648-868D-FEEAEDD096BB}" dt="2024-11-12T14:15:44.314" v="1057" actId="1076"/>
          <ac:graphicFrameMkLst>
            <pc:docMk/>
            <pc:sldMk cId="830738732" sldId="4574"/>
            <ac:graphicFrameMk id="10" creationId="{93451EAF-CA53-8958-FC6F-11F1271245D6}"/>
          </ac:graphicFrameMkLst>
        </pc:graphicFrameChg>
        <pc:picChg chg="mod ord">
          <ac:chgData name="Mikael Nyström" userId="de9c7117-4b48-42de-8b58-5c132cc98d41" providerId="ADAL" clId="{95AD7F8E-9EE0-4648-868D-FEEAEDD096BB}" dt="2024-11-12T14:15:57.395" v="1060" actId="1076"/>
          <ac:picMkLst>
            <pc:docMk/>
            <pc:sldMk cId="830738732" sldId="4574"/>
            <ac:picMk id="4098" creationId="{0521EE75-74D4-5475-3D60-EAC017F0DA10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14:19.354" v="1044" actId="14100"/>
        <pc:sldMkLst>
          <pc:docMk/>
          <pc:sldMk cId="3487661524" sldId="4575"/>
        </pc:sldMkLst>
        <pc:spChg chg="add del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487661524" sldId="4575"/>
            <ac:spMk id="2" creationId="{4C884D2F-2365-92B5-DBE8-8BCCB5EAB590}"/>
          </ac:spMkLst>
        </pc:spChg>
        <pc:spChg chg="add mod ord">
          <ac:chgData name="Mikael Nyström" userId="de9c7117-4b48-42de-8b58-5c132cc98d41" providerId="ADAL" clId="{95AD7F8E-9EE0-4648-868D-FEEAEDD096BB}" dt="2024-11-12T14:12:19.856" v="1024" actId="700"/>
          <ac:spMkLst>
            <pc:docMk/>
            <pc:sldMk cId="3487661524" sldId="4575"/>
            <ac:spMk id="3" creationId="{6E5C38B1-552D-1797-35F2-DAD55DF40AAE}"/>
          </ac:spMkLst>
        </pc:spChg>
        <pc:spChg chg="mod ord">
          <ac:chgData name="Mikael Nyström" userId="de9c7117-4b48-42de-8b58-5c132cc98d41" providerId="ADAL" clId="{95AD7F8E-9EE0-4648-868D-FEEAEDD096BB}" dt="2024-11-12T14:14:05.705" v="1040" actId="1076"/>
          <ac:spMkLst>
            <pc:docMk/>
            <pc:sldMk cId="3487661524" sldId="4575"/>
            <ac:spMk id="4" creationId="{127EFFB2-E336-D391-48B6-43BE5CF14DDF}"/>
          </ac:spMkLst>
        </pc:spChg>
        <pc:graphicFrameChg chg="mod ord">
          <ac:chgData name="Mikael Nyström" userId="de9c7117-4b48-42de-8b58-5c132cc98d41" providerId="ADAL" clId="{95AD7F8E-9EE0-4648-868D-FEEAEDD096BB}" dt="2024-11-12T14:14:13.258" v="1041" actId="1076"/>
          <ac:graphicFrameMkLst>
            <pc:docMk/>
            <pc:sldMk cId="3487661524" sldId="4575"/>
            <ac:graphicFrameMk id="6" creationId="{66F06547-5362-F3D7-C200-380525C04E19}"/>
          </ac:graphicFrameMkLst>
        </pc:graphicFrameChg>
        <pc:picChg chg="mod ord">
          <ac:chgData name="Mikael Nyström" userId="de9c7117-4b48-42de-8b58-5c132cc98d41" providerId="ADAL" clId="{95AD7F8E-9EE0-4648-868D-FEEAEDD096BB}" dt="2024-11-12T14:14:19.354" v="1044" actId="14100"/>
          <ac:picMkLst>
            <pc:docMk/>
            <pc:sldMk cId="3487661524" sldId="4575"/>
            <ac:picMk id="6146" creationId="{46F1CB9C-BC84-A0EA-8AC2-58FC8B912920}"/>
          </ac:picMkLst>
        </pc:picChg>
      </pc:sldChg>
      <pc:sldChg chg="addSp delSp modSp add mod modClrScheme chgLayout">
        <pc:chgData name="Mikael Nyström" userId="de9c7117-4b48-42de-8b58-5c132cc98d41" providerId="ADAL" clId="{95AD7F8E-9EE0-4648-868D-FEEAEDD096BB}" dt="2024-11-12T14:33:13.646" v="1192" actId="26606"/>
        <pc:sldMkLst>
          <pc:docMk/>
          <pc:sldMk cId="625579655" sldId="4576"/>
        </pc:sldMkLst>
        <pc:spChg chg="add del mod ord">
          <ac:chgData name="Mikael Nyström" userId="de9c7117-4b48-42de-8b58-5c132cc98d41" providerId="ADAL" clId="{95AD7F8E-9EE0-4648-868D-FEEAEDD096BB}" dt="2024-11-12T14:33:13.646" v="1192" actId="26606"/>
          <ac:spMkLst>
            <pc:docMk/>
            <pc:sldMk cId="625579655" sldId="4576"/>
            <ac:spMk id="2" creationId="{2D7E3858-7F21-7699-4C0F-4046BD10C6AE}"/>
          </ac:spMkLst>
        </pc:spChg>
        <pc:spChg chg="mod ord">
          <ac:chgData name="Mikael Nyström" userId="de9c7117-4b48-42de-8b58-5c132cc98d41" providerId="ADAL" clId="{95AD7F8E-9EE0-4648-868D-FEEAEDD096BB}" dt="2024-11-12T14:33:13.646" v="1192" actId="26606"/>
          <ac:spMkLst>
            <pc:docMk/>
            <pc:sldMk cId="625579655" sldId="4576"/>
            <ac:spMk id="4" creationId="{3DC63464-2AEF-CC75-9259-92134660E1EF}"/>
          </ac:spMkLst>
        </pc:spChg>
        <pc:graphicFrameChg chg="mod ord modGraphic">
          <ac:chgData name="Mikael Nyström" userId="de9c7117-4b48-42de-8b58-5c132cc98d41" providerId="ADAL" clId="{95AD7F8E-9EE0-4648-868D-FEEAEDD096BB}" dt="2024-11-12T14:33:13.646" v="1192" actId="26606"/>
          <ac:graphicFrameMkLst>
            <pc:docMk/>
            <pc:sldMk cId="625579655" sldId="4576"/>
            <ac:graphicFrameMk id="11" creationId="{F3A4AE07-EF8D-E294-DC09-BA3CFAE113D7}"/>
          </ac:graphicFrameMkLst>
        </pc:graphicFrameChg>
      </pc:sldChg>
      <pc:sldChg chg="addSp delSp modSp add mod modClrScheme chgLayout">
        <pc:chgData name="Mikael Nyström" userId="de9c7117-4b48-42de-8b58-5c132cc98d41" providerId="ADAL" clId="{95AD7F8E-9EE0-4648-868D-FEEAEDD096BB}" dt="2024-11-12T14:33:04.104" v="1191" actId="26606"/>
        <pc:sldMkLst>
          <pc:docMk/>
          <pc:sldMk cId="3579860252" sldId="4577"/>
        </pc:sldMkLst>
        <pc:spChg chg="add del mod ord">
          <ac:chgData name="Mikael Nyström" userId="de9c7117-4b48-42de-8b58-5c132cc98d41" providerId="ADAL" clId="{95AD7F8E-9EE0-4648-868D-FEEAEDD096BB}" dt="2024-11-12T14:33:04.104" v="1191" actId="26606"/>
          <ac:spMkLst>
            <pc:docMk/>
            <pc:sldMk cId="3579860252" sldId="4577"/>
            <ac:spMk id="2" creationId="{16E7F599-63E3-69DE-FC0D-0DF0C6CDC872}"/>
          </ac:spMkLst>
        </pc:spChg>
        <pc:spChg chg="mod ord">
          <ac:chgData name="Mikael Nyström" userId="de9c7117-4b48-42de-8b58-5c132cc98d41" providerId="ADAL" clId="{95AD7F8E-9EE0-4648-868D-FEEAEDD096BB}" dt="2024-11-12T14:33:04.104" v="1191" actId="26606"/>
          <ac:spMkLst>
            <pc:docMk/>
            <pc:sldMk cId="3579860252" sldId="4577"/>
            <ac:spMk id="4" creationId="{3DC63464-2AEF-CC75-9259-92134660E1EF}"/>
          </ac:spMkLst>
        </pc:spChg>
        <pc:graphicFrameChg chg="mod ord modGraphic">
          <ac:chgData name="Mikael Nyström" userId="de9c7117-4b48-42de-8b58-5c132cc98d41" providerId="ADAL" clId="{95AD7F8E-9EE0-4648-868D-FEEAEDD096BB}" dt="2024-11-12T14:33:04.104" v="1191" actId="26606"/>
          <ac:graphicFrameMkLst>
            <pc:docMk/>
            <pc:sldMk cId="3579860252" sldId="4577"/>
            <ac:graphicFrameMk id="11" creationId="{78443A59-4443-E9DE-2297-DEE3AFF91F0B}"/>
          </ac:graphicFrameMkLst>
        </pc:graphicFrameChg>
      </pc:sldChg>
      <pc:sldChg chg="modSp add mod ord modClrScheme chgLayout">
        <pc:chgData name="Mikael Nyström" userId="de9c7117-4b48-42de-8b58-5c132cc98d41" providerId="ADAL" clId="{95AD7F8E-9EE0-4648-868D-FEEAEDD096BB}" dt="2024-11-12T17:28:28.881" v="2213" actId="20577"/>
        <pc:sldMkLst>
          <pc:docMk/>
          <pc:sldMk cId="157215068" sldId="4578"/>
        </pc:sldMkLst>
        <pc:spChg chg="mod ord">
          <ac:chgData name="Mikael Nyström" userId="de9c7117-4b48-42de-8b58-5c132cc98d41" providerId="ADAL" clId="{95AD7F8E-9EE0-4648-868D-FEEAEDD096BB}" dt="2024-11-12T14:10:14.525" v="1007" actId="700"/>
          <ac:spMkLst>
            <pc:docMk/>
            <pc:sldMk cId="157215068" sldId="4578"/>
            <ac:spMk id="4" creationId="{2062B6AC-2CBD-2003-9399-8C0422580DB7}"/>
          </ac:spMkLst>
        </pc:spChg>
        <pc:spChg chg="mod ord">
          <ac:chgData name="Mikael Nyström" userId="de9c7117-4b48-42de-8b58-5c132cc98d41" providerId="ADAL" clId="{95AD7F8E-9EE0-4648-868D-FEEAEDD096BB}" dt="2024-11-12T17:28:28.881" v="2213" actId="20577"/>
          <ac:spMkLst>
            <pc:docMk/>
            <pc:sldMk cId="157215068" sldId="4578"/>
            <ac:spMk id="5" creationId="{43697571-D402-4E8C-A278-A768DEC7A70E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34:08.323" v="1199" actId="26606"/>
        <pc:sldMkLst>
          <pc:docMk/>
          <pc:sldMk cId="632070069" sldId="4579"/>
        </pc:sldMkLst>
        <pc:spChg chg="add del mod ord">
          <ac:chgData name="Mikael Nyström" userId="de9c7117-4b48-42de-8b58-5c132cc98d41" providerId="ADAL" clId="{95AD7F8E-9EE0-4648-868D-FEEAEDD096BB}" dt="2024-11-12T14:34:08.323" v="1199" actId="26606"/>
          <ac:spMkLst>
            <pc:docMk/>
            <pc:sldMk cId="632070069" sldId="4579"/>
            <ac:spMk id="2" creationId="{51CC2784-5F7C-6F99-EB6F-13E190EBD896}"/>
          </ac:spMkLst>
        </pc:spChg>
        <pc:spChg chg="mod ord">
          <ac:chgData name="Mikael Nyström" userId="de9c7117-4b48-42de-8b58-5c132cc98d41" providerId="ADAL" clId="{95AD7F8E-9EE0-4648-868D-FEEAEDD096BB}" dt="2024-11-12T14:34:08.323" v="1199" actId="26606"/>
          <ac:spMkLst>
            <pc:docMk/>
            <pc:sldMk cId="632070069" sldId="4579"/>
            <ac:spMk id="4" creationId="{E97B1211-47E2-4561-A823-4964D24169AD}"/>
          </ac:spMkLst>
        </pc:spChg>
        <pc:spChg chg="add mod">
          <ac:chgData name="Mikael Nyström" userId="de9c7117-4b48-42de-8b58-5c132cc98d41" providerId="ADAL" clId="{95AD7F8E-9EE0-4648-868D-FEEAEDD096BB}" dt="2024-11-12T14:34:08.323" v="1199" actId="26606"/>
          <ac:spMkLst>
            <pc:docMk/>
            <pc:sldMk cId="632070069" sldId="4579"/>
            <ac:spMk id="1031" creationId="{3C35563A-5B76-3FA7-5764-2AD6B963E6EF}"/>
          </ac:spMkLst>
        </pc:spChg>
        <pc:picChg chg="mod ord">
          <ac:chgData name="Mikael Nyström" userId="de9c7117-4b48-42de-8b58-5c132cc98d41" providerId="ADAL" clId="{95AD7F8E-9EE0-4648-868D-FEEAEDD096BB}" dt="2024-11-12T14:34:08.323" v="1199" actId="26606"/>
          <ac:picMkLst>
            <pc:docMk/>
            <pc:sldMk cId="632070069" sldId="4579"/>
            <ac:picMk id="1026" creationId="{310A8ED2-562D-61ED-4CDE-D5C1C4960DC1}"/>
          </ac:picMkLst>
        </pc:picChg>
      </pc:sldChg>
      <pc:sldChg chg="modSp add mod modClrScheme chgLayout">
        <pc:chgData name="Mikael Nyström" userId="de9c7117-4b48-42de-8b58-5c132cc98d41" providerId="ADAL" clId="{95AD7F8E-9EE0-4648-868D-FEEAEDD096BB}" dt="2024-11-12T14:28:26.198" v="1162" actId="26606"/>
        <pc:sldMkLst>
          <pc:docMk/>
          <pc:sldMk cId="2130930169" sldId="4580"/>
        </pc:sldMkLst>
        <pc:spChg chg="mod">
          <ac:chgData name="Mikael Nyström" userId="de9c7117-4b48-42de-8b58-5c132cc98d41" providerId="ADAL" clId="{95AD7F8E-9EE0-4648-868D-FEEAEDD096BB}" dt="2024-11-12T14:28:26.198" v="1162" actId="26606"/>
          <ac:spMkLst>
            <pc:docMk/>
            <pc:sldMk cId="2130930169" sldId="4580"/>
            <ac:spMk id="4" creationId="{84182ED2-D5E9-55FE-24E4-78466BAC791D}"/>
          </ac:spMkLst>
        </pc:spChg>
        <pc:spChg chg="mod">
          <ac:chgData name="Mikael Nyström" userId="de9c7117-4b48-42de-8b58-5c132cc98d41" providerId="ADAL" clId="{95AD7F8E-9EE0-4648-868D-FEEAEDD096BB}" dt="2024-11-12T14:28:26.198" v="1162" actId="26606"/>
          <ac:spMkLst>
            <pc:docMk/>
            <pc:sldMk cId="2130930169" sldId="4580"/>
            <ac:spMk id="18" creationId="{81968B3E-2369-F1CF-BE99-F7152E3AF71E}"/>
          </ac:spMkLst>
        </pc:spChg>
      </pc:sldChg>
      <pc:sldChg chg="add">
        <pc:chgData name="Mikael Nyström" userId="de9c7117-4b48-42de-8b58-5c132cc98d41" providerId="ADAL" clId="{95AD7F8E-9EE0-4648-868D-FEEAEDD096BB}" dt="2024-11-12T14:28:30.300" v="1163"/>
        <pc:sldMkLst>
          <pc:docMk/>
          <pc:sldMk cId="2049941277" sldId="4581"/>
        </pc:sldMkLst>
      </pc:sldChg>
      <pc:sldChg chg="add">
        <pc:chgData name="Mikael Nyström" userId="de9c7117-4b48-42de-8b58-5c132cc98d41" providerId="ADAL" clId="{95AD7F8E-9EE0-4648-868D-FEEAEDD096BB}" dt="2024-11-12T14:28:47.643" v="1165"/>
        <pc:sldMkLst>
          <pc:docMk/>
          <pc:sldMk cId="915604937" sldId="4582"/>
        </pc:sldMkLst>
      </pc:sldChg>
      <pc:sldChg chg="add">
        <pc:chgData name="Mikael Nyström" userId="de9c7117-4b48-42de-8b58-5c132cc98d41" providerId="ADAL" clId="{95AD7F8E-9EE0-4648-868D-FEEAEDD096BB}" dt="2024-11-12T14:28:55.283" v="1167"/>
        <pc:sldMkLst>
          <pc:docMk/>
          <pc:sldMk cId="2794703365" sldId="4583"/>
        </pc:sldMkLst>
      </pc:sldChg>
      <pc:sldChg chg="add">
        <pc:chgData name="Mikael Nyström" userId="de9c7117-4b48-42de-8b58-5c132cc98d41" providerId="ADAL" clId="{95AD7F8E-9EE0-4648-868D-FEEAEDD096BB}" dt="2024-11-12T14:29:01.519" v="1169"/>
        <pc:sldMkLst>
          <pc:docMk/>
          <pc:sldMk cId="397289085" sldId="4584"/>
        </pc:sldMkLst>
      </pc:sldChg>
      <pc:sldChg chg="add">
        <pc:chgData name="Mikael Nyström" userId="de9c7117-4b48-42de-8b58-5c132cc98d41" providerId="ADAL" clId="{95AD7F8E-9EE0-4648-868D-FEEAEDD096BB}" dt="2024-11-12T14:29:12.138" v="1171"/>
        <pc:sldMkLst>
          <pc:docMk/>
          <pc:sldMk cId="871719561" sldId="4585"/>
        </pc:sldMkLst>
      </pc:sldChg>
      <pc:sldChg chg="addSp modSp add mod modClrScheme chgLayout">
        <pc:chgData name="Mikael Nyström" userId="de9c7117-4b48-42de-8b58-5c132cc98d41" providerId="ADAL" clId="{95AD7F8E-9EE0-4648-868D-FEEAEDD096BB}" dt="2024-11-12T14:40:37.607" v="1412" actId="313"/>
        <pc:sldMkLst>
          <pc:docMk/>
          <pc:sldMk cId="1799942371" sldId="4586"/>
        </pc:sldMkLst>
        <pc:spChg chg="mod ord">
          <ac:chgData name="Mikael Nyström" userId="de9c7117-4b48-42de-8b58-5c132cc98d41" providerId="ADAL" clId="{95AD7F8E-9EE0-4648-868D-FEEAEDD096BB}" dt="2024-11-12T14:37:44.279" v="1219" actId="700"/>
          <ac:spMkLst>
            <pc:docMk/>
            <pc:sldMk cId="1799942371" sldId="4586"/>
            <ac:spMk id="2" creationId="{4F406C43-A41B-9EF2-104E-3AD1FCBE368F}"/>
          </ac:spMkLst>
        </pc:spChg>
        <pc:spChg chg="mod ord">
          <ac:chgData name="Mikael Nyström" userId="de9c7117-4b48-42de-8b58-5c132cc98d41" providerId="ADAL" clId="{95AD7F8E-9EE0-4648-868D-FEEAEDD096BB}" dt="2024-11-12T14:40:37.607" v="1412" actId="313"/>
          <ac:spMkLst>
            <pc:docMk/>
            <pc:sldMk cId="1799942371" sldId="4586"/>
            <ac:spMk id="3" creationId="{7116F02C-78B3-5E62-BBD4-7496BDDA753D}"/>
          </ac:spMkLst>
        </pc:spChg>
        <pc:spChg chg="add mod ord">
          <ac:chgData name="Mikael Nyström" userId="de9c7117-4b48-42de-8b58-5c132cc98d41" providerId="ADAL" clId="{95AD7F8E-9EE0-4648-868D-FEEAEDD096BB}" dt="2024-11-12T14:37:44.279" v="1219" actId="700"/>
          <ac:spMkLst>
            <pc:docMk/>
            <pc:sldMk cId="1799942371" sldId="4586"/>
            <ac:spMk id="4" creationId="{00732206-04E2-8CBB-35A0-55ECC0CCB59D}"/>
          </ac:spMkLst>
        </pc:spChg>
      </pc:sldChg>
      <pc:sldChg chg="addSp delSp modSp add mod modClrScheme chgLayout">
        <pc:chgData name="Mikael Nyström" userId="de9c7117-4b48-42de-8b58-5c132cc98d41" providerId="ADAL" clId="{95AD7F8E-9EE0-4648-868D-FEEAEDD096BB}" dt="2024-11-12T14:53:04.901" v="1802" actId="26606"/>
        <pc:sldMkLst>
          <pc:docMk/>
          <pc:sldMk cId="3908252055" sldId="4587"/>
        </pc:sldMkLst>
        <pc:spChg chg="mod ord">
          <ac:chgData name="Mikael Nyström" userId="de9c7117-4b48-42de-8b58-5c132cc98d41" providerId="ADAL" clId="{95AD7F8E-9EE0-4648-868D-FEEAEDD096BB}" dt="2024-11-12T14:53:04.901" v="1802" actId="26606"/>
          <ac:spMkLst>
            <pc:docMk/>
            <pc:sldMk cId="3908252055" sldId="4587"/>
            <ac:spMk id="2" creationId="{69E230DF-D951-B165-1223-CCE6B261AE9B}"/>
          </ac:spMkLst>
        </pc:spChg>
        <pc:spChg chg="del mod ord">
          <ac:chgData name="Mikael Nyström" userId="de9c7117-4b48-42de-8b58-5c132cc98d41" providerId="ADAL" clId="{95AD7F8E-9EE0-4648-868D-FEEAEDD096BB}" dt="2024-11-12T14:50:58.063" v="1577" actId="700"/>
          <ac:spMkLst>
            <pc:docMk/>
            <pc:sldMk cId="3908252055" sldId="4587"/>
            <ac:spMk id="3" creationId="{581FAF92-8882-0E47-99A5-A5A2284620D1}"/>
          </ac:spMkLst>
        </pc:spChg>
        <pc:spChg chg="add del mod">
          <ac:chgData name="Mikael Nyström" userId="de9c7117-4b48-42de-8b58-5c132cc98d41" providerId="ADAL" clId="{95AD7F8E-9EE0-4648-868D-FEEAEDD096BB}" dt="2024-11-12T14:50:58.063" v="1577" actId="700"/>
          <ac:spMkLst>
            <pc:docMk/>
            <pc:sldMk cId="3908252055" sldId="4587"/>
            <ac:spMk id="5" creationId="{CF0F005C-AB5E-0253-09F6-90C82E533C41}"/>
          </ac:spMkLst>
        </pc:spChg>
        <pc:spChg chg="add mod ord">
          <ac:chgData name="Mikael Nyström" userId="de9c7117-4b48-42de-8b58-5c132cc98d41" providerId="ADAL" clId="{95AD7F8E-9EE0-4648-868D-FEEAEDD096BB}" dt="2024-11-12T14:53:04.901" v="1802" actId="26606"/>
          <ac:spMkLst>
            <pc:docMk/>
            <pc:sldMk cId="3908252055" sldId="4587"/>
            <ac:spMk id="7" creationId="{91A9F84E-DF31-BD6F-B87D-BD34C27EB592}"/>
          </ac:spMkLst>
        </pc:spChg>
        <pc:spChg chg="add mod">
          <ac:chgData name="Mikael Nyström" userId="de9c7117-4b48-42de-8b58-5c132cc98d41" providerId="ADAL" clId="{95AD7F8E-9EE0-4648-868D-FEEAEDD096BB}" dt="2024-11-12T14:53:04.901" v="1802" actId="26606"/>
          <ac:spMkLst>
            <pc:docMk/>
            <pc:sldMk cId="3908252055" sldId="4587"/>
            <ac:spMk id="12" creationId="{284DF593-E9F7-2DEC-DE21-2A8CFD68FF4F}"/>
          </ac:spMkLst>
        </pc:spChg>
        <pc:picChg chg="del">
          <ac:chgData name="Mikael Nyström" userId="de9c7117-4b48-42de-8b58-5c132cc98d41" providerId="ADAL" clId="{95AD7F8E-9EE0-4648-868D-FEEAEDD096BB}" dt="2024-11-12T14:50:46.275" v="1575" actId="478"/>
          <ac:picMkLst>
            <pc:docMk/>
            <pc:sldMk cId="3908252055" sldId="4587"/>
            <ac:picMk id="6" creationId="{6103DA1F-3608-EE7A-5CF9-E7D27064A208}"/>
          </ac:picMkLst>
        </pc:picChg>
      </pc:sldChg>
      <pc:sldChg chg="addSp delSp modSp new mod modClrScheme chgLayout">
        <pc:chgData name="Mikael Nyström" userId="de9c7117-4b48-42de-8b58-5c132cc98d41" providerId="ADAL" clId="{95AD7F8E-9EE0-4648-868D-FEEAEDD096BB}" dt="2024-11-12T14:53:40.353" v="1824" actId="20577"/>
        <pc:sldMkLst>
          <pc:docMk/>
          <pc:sldMk cId="2857804621" sldId="4588"/>
        </pc:sldMkLst>
        <pc:spChg chg="del mod ord">
          <ac:chgData name="Mikael Nyström" userId="de9c7117-4b48-42de-8b58-5c132cc98d41" providerId="ADAL" clId="{95AD7F8E-9EE0-4648-868D-FEEAEDD096BB}" dt="2024-11-12T14:53:24.406" v="1804" actId="700"/>
          <ac:spMkLst>
            <pc:docMk/>
            <pc:sldMk cId="2857804621" sldId="4588"/>
            <ac:spMk id="2" creationId="{E8A84CD2-7810-09AE-5EDD-ADE0764F59AD}"/>
          </ac:spMkLst>
        </pc:spChg>
        <pc:spChg chg="del">
          <ac:chgData name="Mikael Nyström" userId="de9c7117-4b48-42de-8b58-5c132cc98d41" providerId="ADAL" clId="{95AD7F8E-9EE0-4648-868D-FEEAEDD096BB}" dt="2024-11-12T14:53:24.406" v="1804" actId="700"/>
          <ac:spMkLst>
            <pc:docMk/>
            <pc:sldMk cId="2857804621" sldId="4588"/>
            <ac:spMk id="3" creationId="{91C5A8E9-D2F9-C2BA-0CAC-EC78B4880162}"/>
          </ac:spMkLst>
        </pc:spChg>
        <pc:spChg chg="del">
          <ac:chgData name="Mikael Nyström" userId="de9c7117-4b48-42de-8b58-5c132cc98d41" providerId="ADAL" clId="{95AD7F8E-9EE0-4648-868D-FEEAEDD096BB}" dt="2024-11-12T14:53:24.406" v="1804" actId="700"/>
          <ac:spMkLst>
            <pc:docMk/>
            <pc:sldMk cId="2857804621" sldId="4588"/>
            <ac:spMk id="4" creationId="{A26F1221-26E0-2AEA-590A-4B51A8EB27D2}"/>
          </ac:spMkLst>
        </pc:spChg>
        <pc:spChg chg="add mod ord">
          <ac:chgData name="Mikael Nyström" userId="de9c7117-4b48-42de-8b58-5c132cc98d41" providerId="ADAL" clId="{95AD7F8E-9EE0-4648-868D-FEEAEDD096BB}" dt="2024-11-12T14:53:31.710" v="1809" actId="26606"/>
          <ac:spMkLst>
            <pc:docMk/>
            <pc:sldMk cId="2857804621" sldId="4588"/>
            <ac:spMk id="5" creationId="{9BBA254F-CFFE-60AE-CC16-614C03CBCC76}"/>
          </ac:spMkLst>
        </pc:spChg>
        <pc:spChg chg="add mod">
          <ac:chgData name="Mikael Nyström" userId="de9c7117-4b48-42de-8b58-5c132cc98d41" providerId="ADAL" clId="{95AD7F8E-9EE0-4648-868D-FEEAEDD096BB}" dt="2024-11-12T14:53:40.353" v="1824" actId="20577"/>
          <ac:spMkLst>
            <pc:docMk/>
            <pc:sldMk cId="2857804621" sldId="4588"/>
            <ac:spMk id="10" creationId="{1DF88563-BE7B-B40E-55E5-C490867270A0}"/>
          </ac:spMkLst>
        </pc:spChg>
      </pc:sldChg>
      <pc:sldChg chg="addSp delSp modSp new del mod ord modClrScheme chgLayout">
        <pc:chgData name="Mikael Nyström" userId="de9c7117-4b48-42de-8b58-5c132cc98d41" providerId="ADAL" clId="{95AD7F8E-9EE0-4648-868D-FEEAEDD096BB}" dt="2024-11-12T15:19:35.430" v="1958" actId="47"/>
        <pc:sldMkLst>
          <pc:docMk/>
          <pc:sldMk cId="1667436416" sldId="4589"/>
        </pc:sldMkLst>
        <pc:spChg chg="mod ord">
          <ac:chgData name="Mikael Nyström" userId="de9c7117-4b48-42de-8b58-5c132cc98d41" providerId="ADAL" clId="{95AD7F8E-9EE0-4648-868D-FEEAEDD096BB}" dt="2024-11-12T15:15:53.332" v="1949" actId="26606"/>
          <ac:spMkLst>
            <pc:docMk/>
            <pc:sldMk cId="1667436416" sldId="4589"/>
            <ac:spMk id="2" creationId="{976140BF-FD73-E623-AD17-67186B03CE81}"/>
          </ac:spMkLst>
        </pc:spChg>
        <pc:spChg chg="del mod ord">
          <ac:chgData name="Mikael Nyström" userId="de9c7117-4b48-42de-8b58-5c132cc98d41" providerId="ADAL" clId="{95AD7F8E-9EE0-4648-868D-FEEAEDD096BB}" dt="2024-11-12T15:14:49.426" v="1830" actId="700"/>
          <ac:spMkLst>
            <pc:docMk/>
            <pc:sldMk cId="1667436416" sldId="4589"/>
            <ac:spMk id="3" creationId="{AF457573-4B9C-6380-6DBD-927F76B97EBA}"/>
          </ac:spMkLst>
        </pc:spChg>
        <pc:spChg chg="del">
          <ac:chgData name="Mikael Nyström" userId="de9c7117-4b48-42de-8b58-5c132cc98d41" providerId="ADAL" clId="{95AD7F8E-9EE0-4648-868D-FEEAEDD096BB}" dt="2024-11-12T15:14:49.426" v="1830" actId="700"/>
          <ac:spMkLst>
            <pc:docMk/>
            <pc:sldMk cId="1667436416" sldId="4589"/>
            <ac:spMk id="4" creationId="{D1C2843E-1880-2054-5A53-9010DF881FF3}"/>
          </ac:spMkLst>
        </pc:spChg>
        <pc:spChg chg="add mod ord">
          <ac:chgData name="Mikael Nyström" userId="de9c7117-4b48-42de-8b58-5c132cc98d41" providerId="ADAL" clId="{95AD7F8E-9EE0-4648-868D-FEEAEDD096BB}" dt="2024-11-12T15:16:27.207" v="1952" actId="20577"/>
          <ac:spMkLst>
            <pc:docMk/>
            <pc:sldMk cId="1667436416" sldId="4589"/>
            <ac:spMk id="5" creationId="{8FCA8200-054B-E9B5-D63F-26A403F1A79F}"/>
          </ac:spMkLst>
        </pc:spChg>
        <pc:spChg chg="add del mod">
          <ac:chgData name="Mikael Nyström" userId="de9c7117-4b48-42de-8b58-5c132cc98d41" providerId="ADAL" clId="{95AD7F8E-9EE0-4648-868D-FEEAEDD096BB}" dt="2024-11-12T15:17:26.363" v="1953"/>
          <ac:spMkLst>
            <pc:docMk/>
            <pc:sldMk cId="1667436416" sldId="4589"/>
            <ac:spMk id="10" creationId="{35513C0F-19D4-F09D-E2DB-1E4317ED5586}"/>
          </ac:spMkLst>
        </pc:spChg>
        <pc:picChg chg="add mod">
          <ac:chgData name="Mikael Nyström" userId="de9c7117-4b48-42de-8b58-5c132cc98d41" providerId="ADAL" clId="{95AD7F8E-9EE0-4648-868D-FEEAEDD096BB}" dt="2024-11-12T15:17:28.976" v="1954" actId="26606"/>
          <ac:picMkLst>
            <pc:docMk/>
            <pc:sldMk cId="1667436416" sldId="4589"/>
            <ac:picMk id="6" creationId="{783B1112-CD7F-A9C9-A784-023B7E0EF7B8}"/>
          </ac:picMkLst>
        </pc:picChg>
      </pc:sldChg>
      <pc:sldChg chg="add">
        <pc:chgData name="Mikael Nyström" userId="de9c7117-4b48-42de-8b58-5c132cc98d41" providerId="ADAL" clId="{95AD7F8E-9EE0-4648-868D-FEEAEDD096BB}" dt="2024-11-12T15:17:48.054" v="1955"/>
        <pc:sldMkLst>
          <pc:docMk/>
          <pc:sldMk cId="85729151" sldId="4591"/>
        </pc:sldMkLst>
      </pc:sldChg>
      <pc:sldChg chg="modSp new mod">
        <pc:chgData name="Mikael Nyström" userId="de9c7117-4b48-42de-8b58-5c132cc98d41" providerId="ADAL" clId="{95AD7F8E-9EE0-4648-868D-FEEAEDD096BB}" dt="2024-11-12T15:26:26.018" v="2139" actId="20577"/>
        <pc:sldMkLst>
          <pc:docMk/>
          <pc:sldMk cId="2727162075" sldId="4592"/>
        </pc:sldMkLst>
        <pc:spChg chg="mod">
          <ac:chgData name="Mikael Nyström" userId="de9c7117-4b48-42de-8b58-5c132cc98d41" providerId="ADAL" clId="{95AD7F8E-9EE0-4648-868D-FEEAEDD096BB}" dt="2024-11-12T15:23:00.567" v="2008" actId="20577"/>
          <ac:spMkLst>
            <pc:docMk/>
            <pc:sldMk cId="2727162075" sldId="4592"/>
            <ac:spMk id="2" creationId="{E0281F4F-346F-DE58-0FE0-654F732CBB24}"/>
          </ac:spMkLst>
        </pc:spChg>
        <pc:spChg chg="mod">
          <ac:chgData name="Mikael Nyström" userId="de9c7117-4b48-42de-8b58-5c132cc98d41" providerId="ADAL" clId="{95AD7F8E-9EE0-4648-868D-FEEAEDD096BB}" dt="2024-11-12T15:26:26.018" v="2139" actId="20577"/>
          <ac:spMkLst>
            <pc:docMk/>
            <pc:sldMk cId="2727162075" sldId="4592"/>
            <ac:spMk id="3" creationId="{0B8A9016-4E7D-1B53-7317-650107266160}"/>
          </ac:spMkLst>
        </pc:spChg>
      </pc:sldChg>
      <pc:sldChg chg="modSp add mod">
        <pc:chgData name="Mikael Nyström" userId="de9c7117-4b48-42de-8b58-5c132cc98d41" providerId="ADAL" clId="{95AD7F8E-9EE0-4648-868D-FEEAEDD096BB}" dt="2024-11-12T15:26:50.410" v="2156" actId="20577"/>
        <pc:sldMkLst>
          <pc:docMk/>
          <pc:sldMk cId="2234065792" sldId="4593"/>
        </pc:sldMkLst>
        <pc:spChg chg="mod">
          <ac:chgData name="Mikael Nyström" userId="de9c7117-4b48-42de-8b58-5c132cc98d41" providerId="ADAL" clId="{95AD7F8E-9EE0-4648-868D-FEEAEDD096BB}" dt="2024-11-12T15:26:50.410" v="2156" actId="20577"/>
          <ac:spMkLst>
            <pc:docMk/>
            <pc:sldMk cId="2234065792" sldId="4593"/>
            <ac:spMk id="10" creationId="{1DF88563-BE7B-B40E-55E5-C490867270A0}"/>
          </ac:spMkLst>
        </pc:spChg>
      </pc:sldChg>
      <pc:sldChg chg="modSp add mod">
        <pc:chgData name="Mikael Nyström" userId="de9c7117-4b48-42de-8b58-5c132cc98d41" providerId="ADAL" clId="{95AD7F8E-9EE0-4648-868D-FEEAEDD096BB}" dt="2024-11-12T15:30:47.440" v="2212" actId="20577"/>
        <pc:sldMkLst>
          <pc:docMk/>
          <pc:sldMk cId="608092396" sldId="4594"/>
        </pc:sldMkLst>
        <pc:spChg chg="mod">
          <ac:chgData name="Mikael Nyström" userId="de9c7117-4b48-42de-8b58-5c132cc98d41" providerId="ADAL" clId="{95AD7F8E-9EE0-4648-868D-FEEAEDD096BB}" dt="2024-11-12T15:29:30.718" v="2180" actId="20577"/>
          <ac:spMkLst>
            <pc:docMk/>
            <pc:sldMk cId="608092396" sldId="4594"/>
            <ac:spMk id="2" creationId="{E0281F4F-346F-DE58-0FE0-654F732CBB24}"/>
          </ac:spMkLst>
        </pc:spChg>
        <pc:spChg chg="mod">
          <ac:chgData name="Mikael Nyström" userId="de9c7117-4b48-42de-8b58-5c132cc98d41" providerId="ADAL" clId="{95AD7F8E-9EE0-4648-868D-FEEAEDD096BB}" dt="2024-11-12T15:30:47.440" v="2212" actId="20577"/>
          <ac:spMkLst>
            <pc:docMk/>
            <pc:sldMk cId="608092396" sldId="4594"/>
            <ac:spMk id="3" creationId="{0B8A9016-4E7D-1B53-7317-650107266160}"/>
          </ac:spMkLst>
        </pc:spChg>
      </pc:sldChg>
      <pc:sldChg chg="modSp add del mod">
        <pc:chgData name="Mikael Nyström" userId="de9c7117-4b48-42de-8b58-5c132cc98d41" providerId="ADAL" clId="{95AD7F8E-9EE0-4648-868D-FEEAEDD096BB}" dt="2024-11-12T15:29:13.592" v="2168" actId="47"/>
        <pc:sldMkLst>
          <pc:docMk/>
          <pc:sldMk cId="2516504354" sldId="4594"/>
        </pc:sldMkLst>
        <pc:spChg chg="mod">
          <ac:chgData name="Mikael Nyström" userId="de9c7117-4b48-42de-8b58-5c132cc98d41" providerId="ADAL" clId="{95AD7F8E-9EE0-4648-868D-FEEAEDD096BB}" dt="2024-11-12T15:28:51.226" v="2167" actId="20577"/>
          <ac:spMkLst>
            <pc:docMk/>
            <pc:sldMk cId="2516504354" sldId="4594"/>
            <ac:spMk id="10" creationId="{1DF88563-BE7B-B40E-55E5-C490867270A0}"/>
          </ac:spMkLst>
        </pc:spChg>
      </pc:sldChg>
    </pc:docChg>
  </pc:docChgLst>
  <pc:docChgLst>
    <pc:chgData name="Mikael Nyström" userId="de9c7117-4b48-42de-8b58-5c132cc98d41" providerId="ADAL" clId="{804EE536-9C5B-43F3-98CD-AE45B5B7B473}"/>
    <pc:docChg chg="undo custSel addSld delSld modSld sldOrd">
      <pc:chgData name="Mikael Nyström" userId="de9c7117-4b48-42de-8b58-5c132cc98d41" providerId="ADAL" clId="{804EE536-9C5B-43F3-98CD-AE45B5B7B473}" dt="2024-11-12T20:14:36.580" v="1621" actId="20577"/>
      <pc:docMkLst>
        <pc:docMk/>
      </pc:docMkLst>
      <pc:sldChg chg="modSp mod">
        <pc:chgData name="Mikael Nyström" userId="de9c7117-4b48-42de-8b58-5c132cc98d41" providerId="ADAL" clId="{804EE536-9C5B-43F3-98CD-AE45B5B7B473}" dt="2024-11-12T19:04:25.794" v="1" actId="947"/>
        <pc:sldMkLst>
          <pc:docMk/>
          <pc:sldMk cId="395253503" sldId="266"/>
        </pc:sldMkLst>
        <pc:spChg chg="mod">
          <ac:chgData name="Mikael Nyström" userId="de9c7117-4b48-42de-8b58-5c132cc98d41" providerId="ADAL" clId="{804EE536-9C5B-43F3-98CD-AE45B5B7B473}" dt="2024-11-12T19:04:25.794" v="1" actId="947"/>
          <ac:spMkLst>
            <pc:docMk/>
            <pc:sldMk cId="395253503" sldId="266"/>
            <ac:spMk id="3" creationId="{BA0227FA-217A-0FAE-D59A-0CCD04F46F3E}"/>
          </ac:spMkLst>
        </pc:spChg>
      </pc:sldChg>
      <pc:sldChg chg="del">
        <pc:chgData name="Mikael Nyström" userId="de9c7117-4b48-42de-8b58-5c132cc98d41" providerId="ADAL" clId="{804EE536-9C5B-43F3-98CD-AE45B5B7B473}" dt="2024-11-12T19:04:44.422" v="34" actId="47"/>
        <pc:sldMkLst>
          <pc:docMk/>
          <pc:sldMk cId="4012057234" sldId="267"/>
        </pc:sldMkLst>
      </pc:sldChg>
      <pc:sldChg chg="del">
        <pc:chgData name="Mikael Nyström" userId="de9c7117-4b48-42de-8b58-5c132cc98d41" providerId="ADAL" clId="{804EE536-9C5B-43F3-98CD-AE45B5B7B473}" dt="2024-11-12T19:04:45.329" v="36" actId="47"/>
        <pc:sldMkLst>
          <pc:docMk/>
          <pc:sldMk cId="3289898868" sldId="268"/>
        </pc:sldMkLst>
      </pc:sldChg>
      <pc:sldChg chg="del">
        <pc:chgData name="Mikael Nyström" userId="de9c7117-4b48-42de-8b58-5c132cc98d41" providerId="ADAL" clId="{804EE536-9C5B-43F3-98CD-AE45B5B7B473}" dt="2024-11-12T19:04:49.656" v="44" actId="47"/>
        <pc:sldMkLst>
          <pc:docMk/>
          <pc:sldMk cId="1687321220" sldId="269"/>
        </pc:sldMkLst>
      </pc:sldChg>
      <pc:sldChg chg="del">
        <pc:chgData name="Mikael Nyström" userId="de9c7117-4b48-42de-8b58-5c132cc98d41" providerId="ADAL" clId="{804EE536-9C5B-43F3-98CD-AE45B5B7B473}" dt="2024-11-12T19:04:50.300" v="45" actId="47"/>
        <pc:sldMkLst>
          <pc:docMk/>
          <pc:sldMk cId="3378876153" sldId="270"/>
        </pc:sldMkLst>
      </pc:sldChg>
      <pc:sldChg chg="del">
        <pc:chgData name="Mikael Nyström" userId="de9c7117-4b48-42de-8b58-5c132cc98d41" providerId="ADAL" clId="{804EE536-9C5B-43F3-98CD-AE45B5B7B473}" dt="2024-11-12T19:04:51.233" v="46" actId="47"/>
        <pc:sldMkLst>
          <pc:docMk/>
          <pc:sldMk cId="1212008066" sldId="271"/>
        </pc:sldMkLst>
      </pc:sldChg>
      <pc:sldChg chg="del">
        <pc:chgData name="Mikael Nyström" userId="de9c7117-4b48-42de-8b58-5c132cc98d41" providerId="ADAL" clId="{804EE536-9C5B-43F3-98CD-AE45B5B7B473}" dt="2024-11-12T19:04:51.867" v="47" actId="47"/>
        <pc:sldMkLst>
          <pc:docMk/>
          <pc:sldMk cId="3498964601" sldId="272"/>
        </pc:sldMkLst>
      </pc:sldChg>
      <pc:sldChg chg="modSp mod">
        <pc:chgData name="Mikael Nyström" userId="de9c7117-4b48-42de-8b58-5c132cc98d41" providerId="ADAL" clId="{804EE536-9C5B-43F3-98CD-AE45B5B7B473}" dt="2024-11-12T19:05:38.851" v="116" actId="20577"/>
        <pc:sldMkLst>
          <pc:docMk/>
          <pc:sldMk cId="2193640521" sldId="273"/>
        </pc:sldMkLst>
        <pc:spChg chg="mod">
          <ac:chgData name="Mikael Nyström" userId="de9c7117-4b48-42de-8b58-5c132cc98d41" providerId="ADAL" clId="{804EE536-9C5B-43F3-98CD-AE45B5B7B473}" dt="2024-11-12T19:05:11.816" v="67" actId="20577"/>
          <ac:spMkLst>
            <pc:docMk/>
            <pc:sldMk cId="2193640521" sldId="273"/>
            <ac:spMk id="2" creationId="{340271D6-3AD3-661D-5A40-344F6E9D2D33}"/>
          </ac:spMkLst>
        </pc:spChg>
        <pc:spChg chg="mod">
          <ac:chgData name="Mikael Nyström" userId="de9c7117-4b48-42de-8b58-5c132cc98d41" providerId="ADAL" clId="{804EE536-9C5B-43F3-98CD-AE45B5B7B473}" dt="2024-11-12T19:05:38.851" v="116" actId="20577"/>
          <ac:spMkLst>
            <pc:docMk/>
            <pc:sldMk cId="2193640521" sldId="273"/>
            <ac:spMk id="3" creationId="{1CCF2A90-B0D9-35F9-E5C2-EB8307DF4CD5}"/>
          </ac:spMkLst>
        </pc:spChg>
      </pc:sldChg>
      <pc:sldChg chg="modSp add mod">
        <pc:chgData name="Mikael Nyström" userId="de9c7117-4b48-42de-8b58-5c132cc98d41" providerId="ADAL" clId="{804EE536-9C5B-43F3-98CD-AE45B5B7B473}" dt="2024-11-12T19:34:31.340" v="1111" actId="313"/>
        <pc:sldMkLst>
          <pc:docMk/>
          <pc:sldMk cId="1770659079" sldId="274"/>
        </pc:sldMkLst>
        <pc:spChg chg="mod">
          <ac:chgData name="Mikael Nyström" userId="de9c7117-4b48-42de-8b58-5c132cc98d41" providerId="ADAL" clId="{804EE536-9C5B-43F3-98CD-AE45B5B7B473}" dt="2024-11-12T19:06:04.848" v="133" actId="20577"/>
          <ac:spMkLst>
            <pc:docMk/>
            <pc:sldMk cId="1770659079" sldId="274"/>
            <ac:spMk id="2" creationId="{340271D6-3AD3-661D-5A40-344F6E9D2D33}"/>
          </ac:spMkLst>
        </pc:spChg>
        <pc:spChg chg="mod">
          <ac:chgData name="Mikael Nyström" userId="de9c7117-4b48-42de-8b58-5c132cc98d41" providerId="ADAL" clId="{804EE536-9C5B-43F3-98CD-AE45B5B7B473}" dt="2024-11-12T19:34:31.340" v="1111" actId="313"/>
          <ac:spMkLst>
            <pc:docMk/>
            <pc:sldMk cId="1770659079" sldId="274"/>
            <ac:spMk id="3" creationId="{1CCF2A90-B0D9-35F9-E5C2-EB8307DF4CD5}"/>
          </ac:spMkLst>
        </pc:spChg>
      </pc:sldChg>
      <pc:sldChg chg="del ord">
        <pc:chgData name="Mikael Nyström" userId="de9c7117-4b48-42de-8b58-5c132cc98d41" providerId="ADAL" clId="{804EE536-9C5B-43F3-98CD-AE45B5B7B473}" dt="2024-11-12T19:04:30.461" v="4" actId="47"/>
        <pc:sldMkLst>
          <pc:docMk/>
          <pc:sldMk cId="3335098801" sldId="274"/>
        </pc:sldMkLst>
      </pc:sldChg>
      <pc:sldChg chg="del">
        <pc:chgData name="Mikael Nyström" userId="de9c7117-4b48-42de-8b58-5c132cc98d41" providerId="ADAL" clId="{804EE536-9C5B-43F3-98CD-AE45B5B7B473}" dt="2024-11-12T19:04:37.204" v="19" actId="47"/>
        <pc:sldMkLst>
          <pc:docMk/>
          <pc:sldMk cId="3239164880" sldId="1526"/>
        </pc:sldMkLst>
      </pc:sldChg>
      <pc:sldChg chg="del">
        <pc:chgData name="Mikael Nyström" userId="de9c7117-4b48-42de-8b58-5c132cc98d41" providerId="ADAL" clId="{804EE536-9C5B-43F3-98CD-AE45B5B7B473}" dt="2024-11-12T19:04:38.677" v="21" actId="47"/>
        <pc:sldMkLst>
          <pc:docMk/>
          <pc:sldMk cId="492779449" sldId="1527"/>
        </pc:sldMkLst>
      </pc:sldChg>
      <pc:sldChg chg="del">
        <pc:chgData name="Mikael Nyström" userId="de9c7117-4b48-42de-8b58-5c132cc98d41" providerId="ADAL" clId="{804EE536-9C5B-43F3-98CD-AE45B5B7B473}" dt="2024-11-12T19:04:39.253" v="23" actId="47"/>
        <pc:sldMkLst>
          <pc:docMk/>
          <pc:sldMk cId="448980584" sldId="1528"/>
        </pc:sldMkLst>
      </pc:sldChg>
      <pc:sldChg chg="del">
        <pc:chgData name="Mikael Nyström" userId="de9c7117-4b48-42de-8b58-5c132cc98d41" providerId="ADAL" clId="{804EE536-9C5B-43F3-98CD-AE45B5B7B473}" dt="2024-11-12T19:04:40.609" v="26" actId="47"/>
        <pc:sldMkLst>
          <pc:docMk/>
          <pc:sldMk cId="421797142" sldId="1529"/>
        </pc:sldMkLst>
      </pc:sldChg>
      <pc:sldChg chg="del">
        <pc:chgData name="Mikael Nyström" userId="de9c7117-4b48-42de-8b58-5c132cc98d41" providerId="ADAL" clId="{804EE536-9C5B-43F3-98CD-AE45B5B7B473}" dt="2024-11-12T19:04:41.964" v="29" actId="47"/>
        <pc:sldMkLst>
          <pc:docMk/>
          <pc:sldMk cId="1994958642" sldId="1531"/>
        </pc:sldMkLst>
      </pc:sldChg>
      <pc:sldChg chg="del">
        <pc:chgData name="Mikael Nyström" userId="de9c7117-4b48-42de-8b58-5c132cc98d41" providerId="ADAL" clId="{804EE536-9C5B-43F3-98CD-AE45B5B7B473}" dt="2024-11-12T19:04:33.157" v="7" actId="47"/>
        <pc:sldMkLst>
          <pc:docMk/>
          <pc:sldMk cId="4176673277" sldId="1533"/>
        </pc:sldMkLst>
      </pc:sldChg>
      <pc:sldChg chg="del">
        <pc:chgData name="Mikael Nyström" userId="de9c7117-4b48-42de-8b58-5c132cc98d41" providerId="ADAL" clId="{804EE536-9C5B-43F3-98CD-AE45B5B7B473}" dt="2024-11-12T19:04:35.911" v="15" actId="47"/>
        <pc:sldMkLst>
          <pc:docMk/>
          <pc:sldMk cId="2380849805" sldId="1534"/>
        </pc:sldMkLst>
      </pc:sldChg>
      <pc:sldChg chg="del">
        <pc:chgData name="Mikael Nyström" userId="de9c7117-4b48-42de-8b58-5c132cc98d41" providerId="ADAL" clId="{804EE536-9C5B-43F3-98CD-AE45B5B7B473}" dt="2024-11-12T19:04:41.524" v="28" actId="47"/>
        <pc:sldMkLst>
          <pc:docMk/>
          <pc:sldMk cId="524794900" sldId="1536"/>
        </pc:sldMkLst>
      </pc:sldChg>
      <pc:sldChg chg="del">
        <pc:chgData name="Mikael Nyström" userId="de9c7117-4b48-42de-8b58-5c132cc98d41" providerId="ADAL" clId="{804EE536-9C5B-43F3-98CD-AE45B5B7B473}" dt="2024-11-12T19:04:41.047" v="27" actId="47"/>
        <pc:sldMkLst>
          <pc:docMk/>
          <pc:sldMk cId="4042731631" sldId="1537"/>
        </pc:sldMkLst>
      </pc:sldChg>
      <pc:sldChg chg="del">
        <pc:chgData name="Mikael Nyström" userId="de9c7117-4b48-42de-8b58-5c132cc98d41" providerId="ADAL" clId="{804EE536-9C5B-43F3-98CD-AE45B5B7B473}" dt="2024-11-12T19:04:39.733" v="24" actId="47"/>
        <pc:sldMkLst>
          <pc:docMk/>
          <pc:sldMk cId="3221960406" sldId="1540"/>
        </pc:sldMkLst>
      </pc:sldChg>
      <pc:sldChg chg="del">
        <pc:chgData name="Mikael Nyström" userId="de9c7117-4b48-42de-8b58-5c132cc98d41" providerId="ADAL" clId="{804EE536-9C5B-43F3-98CD-AE45B5B7B473}" dt="2024-11-12T19:04:40.187" v="25" actId="47"/>
        <pc:sldMkLst>
          <pc:docMk/>
          <pc:sldMk cId="3710912905" sldId="1541"/>
        </pc:sldMkLst>
      </pc:sldChg>
      <pc:sldChg chg="del">
        <pc:chgData name="Mikael Nyström" userId="de9c7117-4b48-42de-8b58-5c132cc98d41" providerId="ADAL" clId="{804EE536-9C5B-43F3-98CD-AE45B5B7B473}" dt="2024-11-12T19:04:33.663" v="8" actId="47"/>
        <pc:sldMkLst>
          <pc:docMk/>
          <pc:sldMk cId="3799053489" sldId="1546"/>
        </pc:sldMkLst>
      </pc:sldChg>
      <pc:sldChg chg="del">
        <pc:chgData name="Mikael Nyström" userId="de9c7117-4b48-42de-8b58-5c132cc98d41" providerId="ADAL" clId="{804EE536-9C5B-43F3-98CD-AE45B5B7B473}" dt="2024-11-12T19:04:34.415" v="10" actId="47"/>
        <pc:sldMkLst>
          <pc:docMk/>
          <pc:sldMk cId="415265551" sldId="1548"/>
        </pc:sldMkLst>
      </pc:sldChg>
      <pc:sldChg chg="del">
        <pc:chgData name="Mikael Nyström" userId="de9c7117-4b48-42de-8b58-5c132cc98d41" providerId="ADAL" clId="{804EE536-9C5B-43F3-98CD-AE45B5B7B473}" dt="2024-11-12T19:04:35.329" v="13" actId="47"/>
        <pc:sldMkLst>
          <pc:docMk/>
          <pc:sldMk cId="1049422131" sldId="4570"/>
        </pc:sldMkLst>
      </pc:sldChg>
      <pc:sldChg chg="del">
        <pc:chgData name="Mikael Nyström" userId="de9c7117-4b48-42de-8b58-5c132cc98d41" providerId="ADAL" clId="{804EE536-9C5B-43F3-98CD-AE45B5B7B473}" dt="2024-11-12T19:04:35.656" v="14" actId="47"/>
        <pc:sldMkLst>
          <pc:docMk/>
          <pc:sldMk cId="1065945104" sldId="4571"/>
        </pc:sldMkLst>
      </pc:sldChg>
      <pc:sldChg chg="del">
        <pc:chgData name="Mikael Nyström" userId="de9c7117-4b48-42de-8b58-5c132cc98d41" providerId="ADAL" clId="{804EE536-9C5B-43F3-98CD-AE45B5B7B473}" dt="2024-11-12T19:04:35.016" v="12" actId="47"/>
        <pc:sldMkLst>
          <pc:docMk/>
          <pc:sldMk cId="434691493" sldId="4572"/>
        </pc:sldMkLst>
      </pc:sldChg>
      <pc:sldChg chg="del">
        <pc:chgData name="Mikael Nyström" userId="de9c7117-4b48-42de-8b58-5c132cc98d41" providerId="ADAL" clId="{804EE536-9C5B-43F3-98CD-AE45B5B7B473}" dt="2024-11-12T19:04:32.143" v="5" actId="47"/>
        <pc:sldMkLst>
          <pc:docMk/>
          <pc:sldMk cId="2150396242" sldId="4573"/>
        </pc:sldMkLst>
      </pc:sldChg>
      <pc:sldChg chg="del">
        <pc:chgData name="Mikael Nyström" userId="de9c7117-4b48-42de-8b58-5c132cc98d41" providerId="ADAL" clId="{804EE536-9C5B-43F3-98CD-AE45B5B7B473}" dt="2024-11-12T19:04:32.681" v="6" actId="47"/>
        <pc:sldMkLst>
          <pc:docMk/>
          <pc:sldMk cId="830738732" sldId="4574"/>
        </pc:sldMkLst>
      </pc:sldChg>
      <pc:sldChg chg="del">
        <pc:chgData name="Mikael Nyström" userId="de9c7117-4b48-42de-8b58-5c132cc98d41" providerId="ADAL" clId="{804EE536-9C5B-43F3-98CD-AE45B5B7B473}" dt="2024-11-12T19:04:36.521" v="17" actId="47"/>
        <pc:sldMkLst>
          <pc:docMk/>
          <pc:sldMk cId="3487661524" sldId="4575"/>
        </pc:sldMkLst>
      </pc:sldChg>
      <pc:sldChg chg="del">
        <pc:chgData name="Mikael Nyström" userId="de9c7117-4b48-42de-8b58-5c132cc98d41" providerId="ADAL" clId="{804EE536-9C5B-43F3-98CD-AE45B5B7B473}" dt="2024-11-12T19:04:43.399" v="32" actId="47"/>
        <pc:sldMkLst>
          <pc:docMk/>
          <pc:sldMk cId="625579655" sldId="4576"/>
        </pc:sldMkLst>
      </pc:sldChg>
      <pc:sldChg chg="del">
        <pc:chgData name="Mikael Nyström" userId="de9c7117-4b48-42de-8b58-5c132cc98d41" providerId="ADAL" clId="{804EE536-9C5B-43F3-98CD-AE45B5B7B473}" dt="2024-11-12T19:04:42.901" v="31" actId="47"/>
        <pc:sldMkLst>
          <pc:docMk/>
          <pc:sldMk cId="3579860252" sldId="4577"/>
        </pc:sldMkLst>
      </pc:sldChg>
      <pc:sldChg chg="del">
        <pc:chgData name="Mikael Nyström" userId="de9c7117-4b48-42de-8b58-5c132cc98d41" providerId="ADAL" clId="{804EE536-9C5B-43F3-98CD-AE45B5B7B473}" dt="2024-11-12T19:04:42.411" v="30" actId="47"/>
        <pc:sldMkLst>
          <pc:docMk/>
          <pc:sldMk cId="157215068" sldId="4578"/>
        </pc:sldMkLst>
      </pc:sldChg>
      <pc:sldChg chg="del">
        <pc:chgData name="Mikael Nyström" userId="de9c7117-4b48-42de-8b58-5c132cc98d41" providerId="ADAL" clId="{804EE536-9C5B-43F3-98CD-AE45B5B7B473}" dt="2024-11-12T19:04:43.951" v="33" actId="47"/>
        <pc:sldMkLst>
          <pc:docMk/>
          <pc:sldMk cId="632070069" sldId="4579"/>
        </pc:sldMkLst>
      </pc:sldChg>
      <pc:sldChg chg="del">
        <pc:chgData name="Mikael Nyström" userId="de9c7117-4b48-42de-8b58-5c132cc98d41" providerId="ADAL" clId="{804EE536-9C5B-43F3-98CD-AE45B5B7B473}" dt="2024-11-12T19:04:34.126" v="9" actId="47"/>
        <pc:sldMkLst>
          <pc:docMk/>
          <pc:sldMk cId="2130930169" sldId="4580"/>
        </pc:sldMkLst>
      </pc:sldChg>
      <pc:sldChg chg="del">
        <pc:chgData name="Mikael Nyström" userId="de9c7117-4b48-42de-8b58-5c132cc98d41" providerId="ADAL" clId="{804EE536-9C5B-43F3-98CD-AE45B5B7B473}" dt="2024-11-12T19:04:34.700" v="11" actId="47"/>
        <pc:sldMkLst>
          <pc:docMk/>
          <pc:sldMk cId="2049941277" sldId="4581"/>
        </pc:sldMkLst>
      </pc:sldChg>
      <pc:sldChg chg="del">
        <pc:chgData name="Mikael Nyström" userId="de9c7117-4b48-42de-8b58-5c132cc98d41" providerId="ADAL" clId="{804EE536-9C5B-43F3-98CD-AE45B5B7B473}" dt="2024-11-12T19:04:36.235" v="16" actId="47"/>
        <pc:sldMkLst>
          <pc:docMk/>
          <pc:sldMk cId="915604937" sldId="4582"/>
        </pc:sldMkLst>
      </pc:sldChg>
      <pc:sldChg chg="del">
        <pc:chgData name="Mikael Nyström" userId="de9c7117-4b48-42de-8b58-5c132cc98d41" providerId="ADAL" clId="{804EE536-9C5B-43F3-98CD-AE45B5B7B473}" dt="2024-11-12T19:04:36.867" v="18" actId="47"/>
        <pc:sldMkLst>
          <pc:docMk/>
          <pc:sldMk cId="2794703365" sldId="4583"/>
        </pc:sldMkLst>
      </pc:sldChg>
      <pc:sldChg chg="del">
        <pc:chgData name="Mikael Nyström" userId="de9c7117-4b48-42de-8b58-5c132cc98d41" providerId="ADAL" clId="{804EE536-9C5B-43F3-98CD-AE45B5B7B473}" dt="2024-11-12T19:04:37.570" v="20" actId="47"/>
        <pc:sldMkLst>
          <pc:docMk/>
          <pc:sldMk cId="397289085" sldId="4584"/>
        </pc:sldMkLst>
      </pc:sldChg>
      <pc:sldChg chg="del">
        <pc:chgData name="Mikael Nyström" userId="de9c7117-4b48-42de-8b58-5c132cc98d41" providerId="ADAL" clId="{804EE536-9C5B-43F3-98CD-AE45B5B7B473}" dt="2024-11-12T19:04:38.707" v="22" actId="47"/>
        <pc:sldMkLst>
          <pc:docMk/>
          <pc:sldMk cId="871719561" sldId="4585"/>
        </pc:sldMkLst>
      </pc:sldChg>
      <pc:sldChg chg="del">
        <pc:chgData name="Mikael Nyström" userId="de9c7117-4b48-42de-8b58-5c132cc98d41" providerId="ADAL" clId="{804EE536-9C5B-43F3-98CD-AE45B5B7B473}" dt="2024-11-12T19:04:44.858" v="35" actId="47"/>
        <pc:sldMkLst>
          <pc:docMk/>
          <pc:sldMk cId="1799942371" sldId="4586"/>
        </pc:sldMkLst>
      </pc:sldChg>
      <pc:sldChg chg="del">
        <pc:chgData name="Mikael Nyström" userId="de9c7117-4b48-42de-8b58-5c132cc98d41" providerId="ADAL" clId="{804EE536-9C5B-43F3-98CD-AE45B5B7B473}" dt="2024-11-12T19:04:45.785" v="37" actId="47"/>
        <pc:sldMkLst>
          <pc:docMk/>
          <pc:sldMk cId="3908252055" sldId="4587"/>
        </pc:sldMkLst>
      </pc:sldChg>
      <pc:sldChg chg="del">
        <pc:chgData name="Mikael Nyström" userId="de9c7117-4b48-42de-8b58-5c132cc98d41" providerId="ADAL" clId="{804EE536-9C5B-43F3-98CD-AE45B5B7B473}" dt="2024-11-12T19:04:46.290" v="38" actId="47"/>
        <pc:sldMkLst>
          <pc:docMk/>
          <pc:sldMk cId="2857804621" sldId="4588"/>
        </pc:sldMkLst>
      </pc:sldChg>
      <pc:sldChg chg="del">
        <pc:chgData name="Mikael Nyström" userId="de9c7117-4b48-42de-8b58-5c132cc98d41" providerId="ADAL" clId="{804EE536-9C5B-43F3-98CD-AE45B5B7B473}" dt="2024-11-12T19:04:47.293" v="40" actId="47"/>
        <pc:sldMkLst>
          <pc:docMk/>
          <pc:sldMk cId="3836869117" sldId="4590"/>
        </pc:sldMkLst>
      </pc:sldChg>
      <pc:sldChg chg="del">
        <pc:chgData name="Mikael Nyström" userId="de9c7117-4b48-42de-8b58-5c132cc98d41" providerId="ADAL" clId="{804EE536-9C5B-43F3-98CD-AE45B5B7B473}" dt="2024-11-12T19:04:46.828" v="39" actId="47"/>
        <pc:sldMkLst>
          <pc:docMk/>
          <pc:sldMk cId="85729151" sldId="4591"/>
        </pc:sldMkLst>
      </pc:sldChg>
      <pc:sldChg chg="del">
        <pc:chgData name="Mikael Nyström" userId="de9c7117-4b48-42de-8b58-5c132cc98d41" providerId="ADAL" clId="{804EE536-9C5B-43F3-98CD-AE45B5B7B473}" dt="2024-11-12T19:04:47.762" v="41" actId="47"/>
        <pc:sldMkLst>
          <pc:docMk/>
          <pc:sldMk cId="2727162075" sldId="4592"/>
        </pc:sldMkLst>
      </pc:sldChg>
      <pc:sldChg chg="del">
        <pc:chgData name="Mikael Nyström" userId="de9c7117-4b48-42de-8b58-5c132cc98d41" providerId="ADAL" clId="{804EE536-9C5B-43F3-98CD-AE45B5B7B473}" dt="2024-11-12T19:04:48.236" v="42" actId="47"/>
        <pc:sldMkLst>
          <pc:docMk/>
          <pc:sldMk cId="2234065792" sldId="4593"/>
        </pc:sldMkLst>
      </pc:sldChg>
      <pc:sldChg chg="del">
        <pc:chgData name="Mikael Nyström" userId="de9c7117-4b48-42de-8b58-5c132cc98d41" providerId="ADAL" clId="{804EE536-9C5B-43F3-98CD-AE45B5B7B473}" dt="2024-11-12T19:04:48.728" v="43" actId="47"/>
        <pc:sldMkLst>
          <pc:docMk/>
          <pc:sldMk cId="608092396" sldId="4594"/>
        </pc:sldMkLst>
      </pc:sldChg>
      <pc:sldChg chg="add del">
        <pc:chgData name="Mikael Nyström" userId="de9c7117-4b48-42de-8b58-5c132cc98d41" providerId="ADAL" clId="{804EE536-9C5B-43F3-98CD-AE45B5B7B473}" dt="2024-11-12T19:54:45.604" v="1258" actId="47"/>
        <pc:sldMkLst>
          <pc:docMk/>
          <pc:sldMk cId="3529918623" sldId="2147473741"/>
        </pc:sldMkLst>
      </pc:sldChg>
      <pc:sldChg chg="modSp add del mod">
        <pc:chgData name="Mikael Nyström" userId="de9c7117-4b48-42de-8b58-5c132cc98d41" providerId="ADAL" clId="{804EE536-9C5B-43F3-98CD-AE45B5B7B473}" dt="2024-11-12T19:55:15.533" v="1259" actId="47"/>
        <pc:sldMkLst>
          <pc:docMk/>
          <pc:sldMk cId="3526493966" sldId="2147473847"/>
        </pc:sldMkLst>
        <pc:spChg chg="mod">
          <ac:chgData name="Mikael Nyström" userId="de9c7117-4b48-42de-8b58-5c132cc98d41" providerId="ADAL" clId="{804EE536-9C5B-43F3-98CD-AE45B5B7B473}" dt="2024-11-12T19:49:40.394" v="1202" actId="27636"/>
          <ac:spMkLst>
            <pc:docMk/>
            <pc:sldMk cId="3526493966" sldId="2147473847"/>
            <ac:spMk id="10" creationId="{792A262F-E9BB-19D2-A67B-24EAF2FAF0EA}"/>
          </ac:spMkLst>
        </pc:spChg>
        <pc:spChg chg="mod">
          <ac:chgData name="Mikael Nyström" userId="de9c7117-4b48-42de-8b58-5c132cc98d41" providerId="ADAL" clId="{804EE536-9C5B-43F3-98CD-AE45B5B7B473}" dt="2024-11-12T19:49:40.397" v="1203" actId="27636"/>
          <ac:spMkLst>
            <pc:docMk/>
            <pc:sldMk cId="3526493966" sldId="2147473847"/>
            <ac:spMk id="35" creationId="{349485F7-9EFB-FA85-12F2-5FB52424D346}"/>
          </ac:spMkLst>
        </pc:spChg>
      </pc:sldChg>
      <pc:sldChg chg="addSp modSp add mod modClrScheme chgLayout">
        <pc:chgData name="Mikael Nyström" userId="de9c7117-4b48-42de-8b58-5c132cc98d41" providerId="ADAL" clId="{804EE536-9C5B-43F3-98CD-AE45B5B7B473}" dt="2024-11-12T19:50:34.782" v="1217" actId="700"/>
        <pc:sldMkLst>
          <pc:docMk/>
          <pc:sldMk cId="349784516" sldId="2147473851"/>
        </pc:sldMkLst>
        <pc:spChg chg="add mod ord">
          <ac:chgData name="Mikael Nyström" userId="de9c7117-4b48-42de-8b58-5c132cc98d41" providerId="ADAL" clId="{804EE536-9C5B-43F3-98CD-AE45B5B7B473}" dt="2024-11-12T19:50:34.782" v="1217" actId="700"/>
          <ac:spMkLst>
            <pc:docMk/>
            <pc:sldMk cId="349784516" sldId="2147473851"/>
            <ac:spMk id="2" creationId="{FD838BFF-412E-3F44-10B9-2A612433E2F8}"/>
          </ac:spMkLst>
        </pc:spChg>
        <pc:spChg chg="mod ord">
          <ac:chgData name="Mikael Nyström" userId="de9c7117-4b48-42de-8b58-5c132cc98d41" providerId="ADAL" clId="{804EE536-9C5B-43F3-98CD-AE45B5B7B473}" dt="2024-11-12T19:50:34.782" v="1217" actId="700"/>
          <ac:spMkLst>
            <pc:docMk/>
            <pc:sldMk cId="349784516" sldId="2147473851"/>
            <ac:spMk id="3" creationId="{76F7D861-909E-8E1E-A5BA-9B6B6888CEBD}"/>
          </ac:spMkLst>
        </pc:spChg>
        <pc:picChg chg="mod ord">
          <ac:chgData name="Mikael Nyström" userId="de9c7117-4b48-42de-8b58-5c132cc98d41" providerId="ADAL" clId="{804EE536-9C5B-43F3-98CD-AE45B5B7B473}" dt="2024-11-12T19:50:34.782" v="1217" actId="700"/>
          <ac:picMkLst>
            <pc:docMk/>
            <pc:sldMk cId="349784516" sldId="2147473851"/>
            <ac:picMk id="5" creationId="{1BC7F143-9777-C79C-EB7D-723E81D9B8EF}"/>
          </ac:picMkLst>
        </pc:picChg>
      </pc:sldChg>
      <pc:sldChg chg="addSp modSp add mod modClrScheme chgLayout">
        <pc:chgData name="Mikael Nyström" userId="de9c7117-4b48-42de-8b58-5c132cc98d41" providerId="ADAL" clId="{804EE536-9C5B-43F3-98CD-AE45B5B7B473}" dt="2024-11-12T19:50:58.657" v="1220" actId="700"/>
        <pc:sldMkLst>
          <pc:docMk/>
          <pc:sldMk cId="2092778491" sldId="2147473860"/>
        </pc:sldMkLst>
        <pc:spChg chg="add mod ord">
          <ac:chgData name="Mikael Nyström" userId="de9c7117-4b48-42de-8b58-5c132cc98d41" providerId="ADAL" clId="{804EE536-9C5B-43F3-98CD-AE45B5B7B473}" dt="2024-11-12T19:50:58.657" v="1220" actId="700"/>
          <ac:spMkLst>
            <pc:docMk/>
            <pc:sldMk cId="2092778491" sldId="2147473860"/>
            <ac:spMk id="2" creationId="{E4721600-A908-76CE-FDE0-5DA2F27B1A12}"/>
          </ac:spMkLst>
        </pc:spChg>
        <pc:spChg chg="mod ord">
          <ac:chgData name="Mikael Nyström" userId="de9c7117-4b48-42de-8b58-5c132cc98d41" providerId="ADAL" clId="{804EE536-9C5B-43F3-98CD-AE45B5B7B473}" dt="2024-11-12T19:50:58.657" v="1220" actId="700"/>
          <ac:spMkLst>
            <pc:docMk/>
            <pc:sldMk cId="2092778491" sldId="2147473860"/>
            <ac:spMk id="3" creationId="{553334F5-E314-D58A-F888-9A96512C54AC}"/>
          </ac:spMkLst>
        </pc:spChg>
        <pc:picChg chg="mod ord">
          <ac:chgData name="Mikael Nyström" userId="de9c7117-4b48-42de-8b58-5c132cc98d41" providerId="ADAL" clId="{804EE536-9C5B-43F3-98CD-AE45B5B7B473}" dt="2024-11-12T19:50:58.657" v="1220" actId="700"/>
          <ac:picMkLst>
            <pc:docMk/>
            <pc:sldMk cId="2092778491" sldId="2147473860"/>
            <ac:picMk id="5" creationId="{125BF6A0-D7C7-74E6-87D2-28861715A7B4}"/>
          </ac:picMkLst>
        </pc:picChg>
      </pc:sldChg>
      <pc:sldChg chg="modSp add mod modClrScheme chgLayout">
        <pc:chgData name="Mikael Nyström" userId="de9c7117-4b48-42de-8b58-5c132cc98d41" providerId="ADAL" clId="{804EE536-9C5B-43F3-98CD-AE45B5B7B473}" dt="2024-11-12T19:53:37.604" v="1246" actId="27636"/>
        <pc:sldMkLst>
          <pc:docMk/>
          <pc:sldMk cId="3026590867" sldId="2147473863"/>
        </pc:sldMkLst>
        <pc:spChg chg="mod ord">
          <ac:chgData name="Mikael Nyström" userId="de9c7117-4b48-42de-8b58-5c132cc98d41" providerId="ADAL" clId="{804EE536-9C5B-43F3-98CD-AE45B5B7B473}" dt="2024-11-12T19:53:37.604" v="1246" actId="27636"/>
          <ac:spMkLst>
            <pc:docMk/>
            <pc:sldMk cId="3026590867" sldId="2147473863"/>
            <ac:spMk id="2" creationId="{0D25E111-90DE-4BFE-DF54-F25D90F1E8FD}"/>
          </ac:spMkLst>
        </pc:spChg>
        <pc:spChg chg="mod ord">
          <ac:chgData name="Mikael Nyström" userId="de9c7117-4b48-42de-8b58-5c132cc98d41" providerId="ADAL" clId="{804EE536-9C5B-43F3-98CD-AE45B5B7B473}" dt="2024-11-12T19:53:37.579" v="1245" actId="700"/>
          <ac:spMkLst>
            <pc:docMk/>
            <pc:sldMk cId="3026590867" sldId="2147473863"/>
            <ac:spMk id="3" creationId="{8FB7E422-DF56-9CF0-B446-861A246748A3}"/>
          </ac:spMkLst>
        </pc:spChg>
      </pc:sldChg>
      <pc:sldChg chg="addSp modSp add mod modClrScheme chgLayout">
        <pc:chgData name="Mikael Nyström" userId="de9c7117-4b48-42de-8b58-5c132cc98d41" providerId="ADAL" clId="{804EE536-9C5B-43F3-98CD-AE45B5B7B473}" dt="2024-11-12T19:51:07.311" v="1222" actId="27636"/>
        <pc:sldMkLst>
          <pc:docMk/>
          <pc:sldMk cId="3009373006" sldId="2147473864"/>
        </pc:sldMkLst>
        <pc:spChg chg="add mod ord">
          <ac:chgData name="Mikael Nyström" userId="de9c7117-4b48-42de-8b58-5c132cc98d41" providerId="ADAL" clId="{804EE536-9C5B-43F3-98CD-AE45B5B7B473}" dt="2024-11-12T19:51:07.293" v="1221" actId="700"/>
          <ac:spMkLst>
            <pc:docMk/>
            <pc:sldMk cId="3009373006" sldId="2147473864"/>
            <ac:spMk id="2" creationId="{95B6BC12-6418-6B35-611C-AEC22852B8D1}"/>
          </ac:spMkLst>
        </pc:spChg>
        <pc:spChg chg="mod ord">
          <ac:chgData name="Mikael Nyström" userId="de9c7117-4b48-42de-8b58-5c132cc98d41" providerId="ADAL" clId="{804EE536-9C5B-43F3-98CD-AE45B5B7B473}" dt="2024-11-12T19:51:07.311" v="1222" actId="27636"/>
          <ac:spMkLst>
            <pc:docMk/>
            <pc:sldMk cId="3009373006" sldId="2147473864"/>
            <ac:spMk id="3" creationId="{59C3CF1C-CBE0-31EE-3889-67D10D485FAC}"/>
          </ac:spMkLst>
        </pc:spChg>
        <pc:picChg chg="mod ord">
          <ac:chgData name="Mikael Nyström" userId="de9c7117-4b48-42de-8b58-5c132cc98d41" providerId="ADAL" clId="{804EE536-9C5B-43F3-98CD-AE45B5B7B473}" dt="2024-11-12T19:51:07.293" v="1221" actId="700"/>
          <ac:picMkLst>
            <pc:docMk/>
            <pc:sldMk cId="3009373006" sldId="2147473864"/>
            <ac:picMk id="5" creationId="{678D2FEB-9451-A144-6F47-045DD5BB0EF5}"/>
          </ac:picMkLst>
        </pc:picChg>
      </pc:sldChg>
      <pc:sldChg chg="addSp delSp modSp add mod modTransition modClrScheme chgLayout">
        <pc:chgData name="Mikael Nyström" userId="de9c7117-4b48-42de-8b58-5c132cc98d41" providerId="ADAL" clId="{804EE536-9C5B-43F3-98CD-AE45B5B7B473}" dt="2024-11-12T19:58:20.199" v="1272" actId="478"/>
        <pc:sldMkLst>
          <pc:docMk/>
          <pc:sldMk cId="4122074702" sldId="2147473867"/>
        </pc:sldMkLst>
        <pc:spChg chg="add del mod ord">
          <ac:chgData name="Mikael Nyström" userId="de9c7117-4b48-42de-8b58-5c132cc98d41" providerId="ADAL" clId="{804EE536-9C5B-43F3-98CD-AE45B5B7B473}" dt="2024-11-12T19:51:22.607" v="1225" actId="700"/>
          <ac:spMkLst>
            <pc:docMk/>
            <pc:sldMk cId="4122074702" sldId="2147473867"/>
            <ac:spMk id="2" creationId="{55ED0378-ABCC-DD87-2290-CC8615078BDB}"/>
          </ac:spMkLst>
        </pc:spChg>
        <pc:spChg chg="mod ord">
          <ac:chgData name="Mikael Nyström" userId="de9c7117-4b48-42de-8b58-5c132cc98d41" providerId="ADAL" clId="{804EE536-9C5B-43F3-98CD-AE45B5B7B473}" dt="2024-11-12T19:58:05.245" v="1269" actId="700"/>
          <ac:spMkLst>
            <pc:docMk/>
            <pc:sldMk cId="4122074702" sldId="2147473867"/>
            <ac:spMk id="3" creationId="{6852E284-6D12-18FE-DC40-9AB200F63D17}"/>
          </ac:spMkLst>
        </pc:spChg>
        <pc:spChg chg="add del mod ord">
          <ac:chgData name="Mikael Nyström" userId="de9c7117-4b48-42de-8b58-5c132cc98d41" providerId="ADAL" clId="{804EE536-9C5B-43F3-98CD-AE45B5B7B473}" dt="2024-11-12T19:51:30.825" v="1226" actId="700"/>
          <ac:spMkLst>
            <pc:docMk/>
            <pc:sldMk cId="4122074702" sldId="2147473867"/>
            <ac:spMk id="4" creationId="{2C8EFF0E-2657-5600-16DC-D3A63F9C7279}"/>
          </ac:spMkLst>
        </pc:spChg>
        <pc:spChg chg="add del mod ord">
          <ac:chgData name="Mikael Nyström" userId="de9c7117-4b48-42de-8b58-5c132cc98d41" providerId="ADAL" clId="{804EE536-9C5B-43F3-98CD-AE45B5B7B473}" dt="2024-11-12T19:51:34.974" v="1227" actId="700"/>
          <ac:spMkLst>
            <pc:docMk/>
            <pc:sldMk cId="4122074702" sldId="2147473867"/>
            <ac:spMk id="6" creationId="{E6E6705A-EADB-1715-DA9F-AECEE06746DE}"/>
          </ac:spMkLst>
        </pc:spChg>
        <pc:spChg chg="add del mod ord">
          <ac:chgData name="Mikael Nyström" userId="de9c7117-4b48-42de-8b58-5c132cc98d41" providerId="ADAL" clId="{804EE536-9C5B-43F3-98CD-AE45B5B7B473}" dt="2024-11-12T19:51:37.157" v="1228" actId="26606"/>
          <ac:spMkLst>
            <pc:docMk/>
            <pc:sldMk cId="4122074702" sldId="2147473867"/>
            <ac:spMk id="7" creationId="{CEBD1C25-51DD-6535-C801-F36E15F3E1A6}"/>
          </ac:spMkLst>
        </pc:spChg>
        <pc:spChg chg="add del mod ord">
          <ac:chgData name="Mikael Nyström" userId="de9c7117-4b48-42de-8b58-5c132cc98d41" providerId="ADAL" clId="{804EE536-9C5B-43F3-98CD-AE45B5B7B473}" dt="2024-11-12T19:58:20.199" v="1272" actId="478"/>
          <ac:spMkLst>
            <pc:docMk/>
            <pc:sldMk cId="4122074702" sldId="2147473867"/>
            <ac:spMk id="8" creationId="{1D48AF7E-73B6-603C-1689-AC9279FC102F}"/>
          </ac:spMkLst>
        </pc:spChg>
        <pc:picChg chg="mod ord">
          <ac:chgData name="Mikael Nyström" userId="de9c7117-4b48-42de-8b58-5c132cc98d41" providerId="ADAL" clId="{804EE536-9C5B-43F3-98CD-AE45B5B7B473}" dt="2024-11-12T19:58:16.906" v="1271" actId="1076"/>
          <ac:picMkLst>
            <pc:docMk/>
            <pc:sldMk cId="4122074702" sldId="2147473867"/>
            <ac:picMk id="5" creationId="{13FEAD14-8329-8C36-AAAB-4770C48C75D0}"/>
          </ac:picMkLst>
        </pc:picChg>
      </pc:sldChg>
      <pc:sldChg chg="addSp delSp modSp add mod modTransition modClrScheme chgLayout">
        <pc:chgData name="Mikael Nyström" userId="de9c7117-4b48-42de-8b58-5c132cc98d41" providerId="ADAL" clId="{804EE536-9C5B-43F3-98CD-AE45B5B7B473}" dt="2024-11-12T20:00:49.322" v="1303" actId="1076"/>
        <pc:sldMkLst>
          <pc:docMk/>
          <pc:sldMk cId="3983914611" sldId="2147473868"/>
        </pc:sldMkLst>
        <pc:spChg chg="add del mod ord">
          <ac:chgData name="Mikael Nyström" userId="de9c7117-4b48-42de-8b58-5c132cc98d41" providerId="ADAL" clId="{804EE536-9C5B-43F3-98CD-AE45B5B7B473}" dt="2024-11-12T19:52:09.063" v="1230" actId="700"/>
          <ac:spMkLst>
            <pc:docMk/>
            <pc:sldMk cId="3983914611" sldId="2147473868"/>
            <ac:spMk id="2" creationId="{A548DCF8-43F0-803B-21EC-515B5DB27619}"/>
          </ac:spMkLst>
        </pc:spChg>
        <pc:spChg chg="mod ord">
          <ac:chgData name="Mikael Nyström" userId="de9c7117-4b48-42de-8b58-5c132cc98d41" providerId="ADAL" clId="{804EE536-9C5B-43F3-98CD-AE45B5B7B473}" dt="2024-11-12T20:00:44.845" v="1301" actId="700"/>
          <ac:spMkLst>
            <pc:docMk/>
            <pc:sldMk cId="3983914611" sldId="2147473868"/>
            <ac:spMk id="3" creationId="{17EDEED4-5D79-594A-D12A-91826355214D}"/>
          </ac:spMkLst>
        </pc:spChg>
        <pc:spChg chg="add del mod ord">
          <ac:chgData name="Mikael Nyström" userId="de9c7117-4b48-42de-8b58-5c132cc98d41" providerId="ADAL" clId="{804EE536-9C5B-43F3-98CD-AE45B5B7B473}" dt="2024-11-12T19:52:16.594" v="1231" actId="700"/>
          <ac:spMkLst>
            <pc:docMk/>
            <pc:sldMk cId="3983914611" sldId="2147473868"/>
            <ac:spMk id="4" creationId="{47D4D7F6-E422-4A16-A94A-28F2FCD3BFE0}"/>
          </ac:spMkLst>
        </pc:spChg>
        <pc:spChg chg="add del mod ord">
          <ac:chgData name="Mikael Nyström" userId="de9c7117-4b48-42de-8b58-5c132cc98d41" providerId="ADAL" clId="{804EE536-9C5B-43F3-98CD-AE45B5B7B473}" dt="2024-11-12T19:52:37.551" v="1234" actId="26606"/>
          <ac:spMkLst>
            <pc:docMk/>
            <pc:sldMk cId="3983914611" sldId="2147473868"/>
            <ac:spMk id="6" creationId="{C3E9C1D5-358D-0F3F-16E7-587C89D3BDAF}"/>
          </ac:spMkLst>
        </pc:spChg>
        <pc:spChg chg="add del mod ord">
          <ac:chgData name="Mikael Nyström" userId="de9c7117-4b48-42de-8b58-5c132cc98d41" providerId="ADAL" clId="{804EE536-9C5B-43F3-98CD-AE45B5B7B473}" dt="2024-11-12T20:00:47.035" v="1302" actId="478"/>
          <ac:spMkLst>
            <pc:docMk/>
            <pc:sldMk cId="3983914611" sldId="2147473868"/>
            <ac:spMk id="7" creationId="{FF996EF8-ED07-8712-05EA-1B7107701904}"/>
          </ac:spMkLst>
        </pc:spChg>
        <pc:picChg chg="mod ord">
          <ac:chgData name="Mikael Nyström" userId="de9c7117-4b48-42de-8b58-5c132cc98d41" providerId="ADAL" clId="{804EE536-9C5B-43F3-98CD-AE45B5B7B473}" dt="2024-11-12T20:00:49.322" v="1303" actId="1076"/>
          <ac:picMkLst>
            <pc:docMk/>
            <pc:sldMk cId="3983914611" sldId="2147473868"/>
            <ac:picMk id="5" creationId="{67E094E3-B7E2-F510-AF09-B355F0078060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1:03.123" v="1308" actId="1076"/>
        <pc:sldMkLst>
          <pc:docMk/>
          <pc:sldMk cId="1263021836" sldId="2147473869"/>
        </pc:sldMkLst>
        <pc:spChg chg="add del mod ord">
          <ac:chgData name="Mikael Nyström" userId="de9c7117-4b48-42de-8b58-5c132cc98d41" providerId="ADAL" clId="{804EE536-9C5B-43F3-98CD-AE45B5B7B473}" dt="2024-11-12T20:00:57.004" v="1305" actId="478"/>
          <ac:spMkLst>
            <pc:docMk/>
            <pc:sldMk cId="1263021836" sldId="2147473869"/>
            <ac:spMk id="2" creationId="{097077F0-EB3E-81EA-C0F4-09A1EF464F76}"/>
          </ac:spMkLst>
        </pc:spChg>
        <pc:spChg chg="mod ord">
          <ac:chgData name="Mikael Nyström" userId="de9c7117-4b48-42de-8b58-5c132cc98d41" providerId="ADAL" clId="{804EE536-9C5B-43F3-98CD-AE45B5B7B473}" dt="2024-11-12T20:00:58.516" v="1306" actId="6264"/>
          <ac:spMkLst>
            <pc:docMk/>
            <pc:sldMk cId="1263021836" sldId="2147473869"/>
            <ac:spMk id="3" creationId="{642ADE8C-790F-E6AF-6BF2-933F8CCAFA2F}"/>
          </ac:spMkLst>
        </pc:spChg>
        <pc:spChg chg="add del mod">
          <ac:chgData name="Mikael Nyström" userId="de9c7117-4b48-42de-8b58-5c132cc98d41" providerId="ADAL" clId="{804EE536-9C5B-43F3-98CD-AE45B5B7B473}" dt="2024-11-12T20:00:58.516" v="1306" actId="6264"/>
          <ac:spMkLst>
            <pc:docMk/>
            <pc:sldMk cId="1263021836" sldId="2147473869"/>
            <ac:spMk id="4" creationId="{2EF37604-0A6C-A850-751C-D817DEAEE3BA}"/>
          </ac:spMkLst>
        </pc:spChg>
        <pc:spChg chg="add del mod ord">
          <ac:chgData name="Mikael Nyström" userId="de9c7117-4b48-42de-8b58-5c132cc98d41" providerId="ADAL" clId="{804EE536-9C5B-43F3-98CD-AE45B5B7B473}" dt="2024-11-12T20:01:00.879" v="1307" actId="478"/>
          <ac:spMkLst>
            <pc:docMk/>
            <pc:sldMk cId="1263021836" sldId="2147473869"/>
            <ac:spMk id="6" creationId="{FC6E57A9-1295-94D4-F018-8D45D1B8F64D}"/>
          </ac:spMkLst>
        </pc:spChg>
        <pc:picChg chg="mod ord">
          <ac:chgData name="Mikael Nyström" userId="de9c7117-4b48-42de-8b58-5c132cc98d41" providerId="ADAL" clId="{804EE536-9C5B-43F3-98CD-AE45B5B7B473}" dt="2024-11-12T20:01:03.123" v="1308" actId="1076"/>
          <ac:picMkLst>
            <pc:docMk/>
            <pc:sldMk cId="1263021836" sldId="2147473869"/>
            <ac:picMk id="5" creationId="{F56909B9-9EC7-3926-7D7D-637FDB7E3E76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1:20.178" v="1311" actId="1076"/>
        <pc:sldMkLst>
          <pc:docMk/>
          <pc:sldMk cId="166733203" sldId="2147473870"/>
        </pc:sldMkLst>
        <pc:spChg chg="add del mod ord">
          <ac:chgData name="Mikael Nyström" userId="de9c7117-4b48-42de-8b58-5c132cc98d41" providerId="ADAL" clId="{804EE536-9C5B-43F3-98CD-AE45B5B7B473}" dt="2024-11-12T20:01:15.913" v="1310" actId="478"/>
          <ac:spMkLst>
            <pc:docMk/>
            <pc:sldMk cId="166733203" sldId="2147473870"/>
            <ac:spMk id="2" creationId="{54AF98CB-351E-45B4-E97F-AA7C0A63760A}"/>
          </ac:spMkLst>
        </pc:spChg>
        <pc:spChg chg="mod ord">
          <ac:chgData name="Mikael Nyström" userId="de9c7117-4b48-42de-8b58-5c132cc98d41" providerId="ADAL" clId="{804EE536-9C5B-43F3-98CD-AE45B5B7B473}" dt="2024-11-12T20:01:09.813" v="1309" actId="700"/>
          <ac:spMkLst>
            <pc:docMk/>
            <pc:sldMk cId="166733203" sldId="2147473870"/>
            <ac:spMk id="3" creationId="{60FADB85-0D53-4330-BBE8-1AD852365E2B}"/>
          </ac:spMkLst>
        </pc:spChg>
        <pc:picChg chg="mod ord">
          <ac:chgData name="Mikael Nyström" userId="de9c7117-4b48-42de-8b58-5c132cc98d41" providerId="ADAL" clId="{804EE536-9C5B-43F3-98CD-AE45B5B7B473}" dt="2024-11-12T20:01:20.178" v="1311" actId="1076"/>
          <ac:picMkLst>
            <pc:docMk/>
            <pc:sldMk cId="166733203" sldId="2147473870"/>
            <ac:picMk id="5" creationId="{0CBA1BFA-5704-1C58-C224-2FAFF9567718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1:33.273" v="1314" actId="1076"/>
        <pc:sldMkLst>
          <pc:docMk/>
          <pc:sldMk cId="472286132" sldId="2147473871"/>
        </pc:sldMkLst>
        <pc:spChg chg="add del mod ord">
          <ac:chgData name="Mikael Nyström" userId="de9c7117-4b48-42de-8b58-5c132cc98d41" providerId="ADAL" clId="{804EE536-9C5B-43F3-98CD-AE45B5B7B473}" dt="2024-11-12T20:01:30.116" v="1313" actId="478"/>
          <ac:spMkLst>
            <pc:docMk/>
            <pc:sldMk cId="472286132" sldId="2147473871"/>
            <ac:spMk id="2" creationId="{145E0C0E-1CD8-944D-CDBF-96B2F8B63EA7}"/>
          </ac:spMkLst>
        </pc:spChg>
        <pc:spChg chg="mod ord">
          <ac:chgData name="Mikael Nyström" userId="de9c7117-4b48-42de-8b58-5c132cc98d41" providerId="ADAL" clId="{804EE536-9C5B-43F3-98CD-AE45B5B7B473}" dt="2024-11-12T20:01:27.857" v="1312" actId="700"/>
          <ac:spMkLst>
            <pc:docMk/>
            <pc:sldMk cId="472286132" sldId="2147473871"/>
            <ac:spMk id="3" creationId="{90CC0066-0636-B40A-9633-1AF2DF2B2B76}"/>
          </ac:spMkLst>
        </pc:spChg>
        <pc:picChg chg="mod ord">
          <ac:chgData name="Mikael Nyström" userId="de9c7117-4b48-42de-8b58-5c132cc98d41" providerId="ADAL" clId="{804EE536-9C5B-43F3-98CD-AE45B5B7B473}" dt="2024-11-12T20:01:33.273" v="1314" actId="1076"/>
          <ac:picMkLst>
            <pc:docMk/>
            <pc:sldMk cId="472286132" sldId="2147473871"/>
            <ac:picMk id="5" creationId="{BA528F99-1667-2EF9-35FB-C4B2E53FE7E4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1:43.572" v="1317" actId="1076"/>
        <pc:sldMkLst>
          <pc:docMk/>
          <pc:sldMk cId="3733823039" sldId="2147473872"/>
        </pc:sldMkLst>
        <pc:spChg chg="add del mod ord">
          <ac:chgData name="Mikael Nyström" userId="de9c7117-4b48-42de-8b58-5c132cc98d41" providerId="ADAL" clId="{804EE536-9C5B-43F3-98CD-AE45B5B7B473}" dt="2024-11-12T20:01:40.625" v="1316" actId="478"/>
          <ac:spMkLst>
            <pc:docMk/>
            <pc:sldMk cId="3733823039" sldId="2147473872"/>
            <ac:spMk id="2" creationId="{437B5EC9-94A2-3AF9-DD6E-6663D5820168}"/>
          </ac:spMkLst>
        </pc:spChg>
        <pc:spChg chg="mod ord">
          <ac:chgData name="Mikael Nyström" userId="de9c7117-4b48-42de-8b58-5c132cc98d41" providerId="ADAL" clId="{804EE536-9C5B-43F3-98CD-AE45B5B7B473}" dt="2024-11-12T20:01:38.742" v="1315" actId="700"/>
          <ac:spMkLst>
            <pc:docMk/>
            <pc:sldMk cId="3733823039" sldId="2147473872"/>
            <ac:spMk id="3" creationId="{B989200F-8460-9173-7D2C-FF469961A01E}"/>
          </ac:spMkLst>
        </pc:spChg>
        <pc:picChg chg="mod ord">
          <ac:chgData name="Mikael Nyström" userId="de9c7117-4b48-42de-8b58-5c132cc98d41" providerId="ADAL" clId="{804EE536-9C5B-43F3-98CD-AE45B5B7B473}" dt="2024-11-12T20:01:43.572" v="1317" actId="1076"/>
          <ac:picMkLst>
            <pc:docMk/>
            <pc:sldMk cId="3733823039" sldId="2147473872"/>
            <ac:picMk id="5" creationId="{756423DF-5CE5-B49C-952F-8067DAC0B231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1:58.587" v="1320" actId="1076"/>
        <pc:sldMkLst>
          <pc:docMk/>
          <pc:sldMk cId="2148232429" sldId="2147473873"/>
        </pc:sldMkLst>
        <pc:spChg chg="add del mod ord">
          <ac:chgData name="Mikael Nyström" userId="de9c7117-4b48-42de-8b58-5c132cc98d41" providerId="ADAL" clId="{804EE536-9C5B-43F3-98CD-AE45B5B7B473}" dt="2024-11-12T20:01:55.484" v="1319" actId="478"/>
          <ac:spMkLst>
            <pc:docMk/>
            <pc:sldMk cId="2148232429" sldId="2147473873"/>
            <ac:spMk id="2" creationId="{5F46D370-BD0C-9A50-D769-8F04ACBCC727}"/>
          </ac:spMkLst>
        </pc:spChg>
        <pc:spChg chg="mod ord">
          <ac:chgData name="Mikael Nyström" userId="de9c7117-4b48-42de-8b58-5c132cc98d41" providerId="ADAL" clId="{804EE536-9C5B-43F3-98CD-AE45B5B7B473}" dt="2024-11-12T20:01:52.671" v="1318" actId="700"/>
          <ac:spMkLst>
            <pc:docMk/>
            <pc:sldMk cId="2148232429" sldId="2147473873"/>
            <ac:spMk id="3" creationId="{36671DB1-C85E-78C1-5236-F59F6F0937F7}"/>
          </ac:spMkLst>
        </pc:spChg>
        <pc:picChg chg="mod ord">
          <ac:chgData name="Mikael Nyström" userId="de9c7117-4b48-42de-8b58-5c132cc98d41" providerId="ADAL" clId="{804EE536-9C5B-43F3-98CD-AE45B5B7B473}" dt="2024-11-12T20:01:58.587" v="1320" actId="1076"/>
          <ac:picMkLst>
            <pc:docMk/>
            <pc:sldMk cId="2148232429" sldId="2147473873"/>
            <ac:picMk id="5" creationId="{1CCE63C5-CAB4-C0FF-FB31-71088FB0BFB4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2:50.538" v="1323" actId="1076"/>
        <pc:sldMkLst>
          <pc:docMk/>
          <pc:sldMk cId="220646090" sldId="2147473874"/>
        </pc:sldMkLst>
        <pc:spChg chg="add del mod ord">
          <ac:chgData name="Mikael Nyström" userId="de9c7117-4b48-42de-8b58-5c132cc98d41" providerId="ADAL" clId="{804EE536-9C5B-43F3-98CD-AE45B5B7B473}" dt="2024-11-12T20:02:46.379" v="1322" actId="478"/>
          <ac:spMkLst>
            <pc:docMk/>
            <pc:sldMk cId="220646090" sldId="2147473874"/>
            <ac:spMk id="2" creationId="{C105E1E7-50A2-6819-DA09-3A2A4F8E6688}"/>
          </ac:spMkLst>
        </pc:spChg>
        <pc:spChg chg="mod ord">
          <ac:chgData name="Mikael Nyström" userId="de9c7117-4b48-42de-8b58-5c132cc98d41" providerId="ADAL" clId="{804EE536-9C5B-43F3-98CD-AE45B5B7B473}" dt="2024-11-12T20:02:44.027" v="1321" actId="700"/>
          <ac:spMkLst>
            <pc:docMk/>
            <pc:sldMk cId="220646090" sldId="2147473874"/>
            <ac:spMk id="3" creationId="{1D685ECC-B459-B244-61FD-A90C82A112AB}"/>
          </ac:spMkLst>
        </pc:spChg>
        <pc:picChg chg="mod ord">
          <ac:chgData name="Mikael Nyström" userId="de9c7117-4b48-42de-8b58-5c132cc98d41" providerId="ADAL" clId="{804EE536-9C5B-43F3-98CD-AE45B5B7B473}" dt="2024-11-12T20:02:50.538" v="1323" actId="1076"/>
          <ac:picMkLst>
            <pc:docMk/>
            <pc:sldMk cId="220646090" sldId="2147473874"/>
            <ac:picMk id="5" creationId="{C889F88F-2ED8-5F79-0977-B1E7C6D0BA33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3:01.771" v="1326" actId="1076"/>
        <pc:sldMkLst>
          <pc:docMk/>
          <pc:sldMk cId="1113295324" sldId="2147473875"/>
        </pc:sldMkLst>
        <pc:spChg chg="add del mod">
          <ac:chgData name="Mikael Nyström" userId="de9c7117-4b48-42de-8b58-5c132cc98d41" providerId="ADAL" clId="{804EE536-9C5B-43F3-98CD-AE45B5B7B473}" dt="2024-11-12T19:53:13.737" v="1241" actId="6264"/>
          <ac:spMkLst>
            <pc:docMk/>
            <pc:sldMk cId="1113295324" sldId="2147473875"/>
            <ac:spMk id="2" creationId="{54CC42B7-A48C-6DD8-EB98-0104A014BC40}"/>
          </ac:spMkLst>
        </pc:spChg>
        <pc:spChg chg="mod ord">
          <ac:chgData name="Mikael Nyström" userId="de9c7117-4b48-42de-8b58-5c132cc98d41" providerId="ADAL" clId="{804EE536-9C5B-43F3-98CD-AE45B5B7B473}" dt="2024-11-12T20:02:57.329" v="1324" actId="700"/>
          <ac:spMkLst>
            <pc:docMk/>
            <pc:sldMk cId="1113295324" sldId="2147473875"/>
            <ac:spMk id="3" creationId="{7589C77B-4069-5F1D-24D5-BF21361227D2}"/>
          </ac:spMkLst>
        </pc:spChg>
        <pc:spChg chg="add del mod">
          <ac:chgData name="Mikael Nyström" userId="de9c7117-4b48-42de-8b58-5c132cc98d41" providerId="ADAL" clId="{804EE536-9C5B-43F3-98CD-AE45B5B7B473}" dt="2024-11-12T19:53:13.737" v="1241" actId="6264"/>
          <ac:spMkLst>
            <pc:docMk/>
            <pc:sldMk cId="1113295324" sldId="2147473875"/>
            <ac:spMk id="4" creationId="{29390737-2D6E-C5DD-1528-71403ED9A54A}"/>
          </ac:spMkLst>
        </pc:spChg>
        <pc:spChg chg="add del mod ord">
          <ac:chgData name="Mikael Nyström" userId="de9c7117-4b48-42de-8b58-5c132cc98d41" providerId="ADAL" clId="{804EE536-9C5B-43F3-98CD-AE45B5B7B473}" dt="2024-11-12T20:02:59.392" v="1325" actId="478"/>
          <ac:spMkLst>
            <pc:docMk/>
            <pc:sldMk cId="1113295324" sldId="2147473875"/>
            <ac:spMk id="6" creationId="{BFA9CF62-2664-D3CD-D2B6-07DD4CBDF39E}"/>
          </ac:spMkLst>
        </pc:spChg>
        <pc:picChg chg="mod ord">
          <ac:chgData name="Mikael Nyström" userId="de9c7117-4b48-42de-8b58-5c132cc98d41" providerId="ADAL" clId="{804EE536-9C5B-43F3-98CD-AE45B5B7B473}" dt="2024-11-12T20:03:01.771" v="1326" actId="1076"/>
          <ac:picMkLst>
            <pc:docMk/>
            <pc:sldMk cId="1113295324" sldId="2147473875"/>
            <ac:picMk id="5" creationId="{F95F5028-C2BA-976C-5C75-281B598E9ED3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3:12.370" v="1329" actId="1076"/>
        <pc:sldMkLst>
          <pc:docMk/>
          <pc:sldMk cId="3128159248" sldId="2147473876"/>
        </pc:sldMkLst>
        <pc:spChg chg="add del mod">
          <ac:chgData name="Mikael Nyström" userId="de9c7117-4b48-42de-8b58-5c132cc98d41" providerId="ADAL" clId="{804EE536-9C5B-43F3-98CD-AE45B5B7B473}" dt="2024-11-12T19:53:19.243" v="1243" actId="6264"/>
          <ac:spMkLst>
            <pc:docMk/>
            <pc:sldMk cId="3128159248" sldId="2147473876"/>
            <ac:spMk id="2" creationId="{ED15F0E0-302D-CFDD-3373-FC707FA726A1}"/>
          </ac:spMkLst>
        </pc:spChg>
        <pc:spChg chg="mod ord">
          <ac:chgData name="Mikael Nyström" userId="de9c7117-4b48-42de-8b58-5c132cc98d41" providerId="ADAL" clId="{804EE536-9C5B-43F3-98CD-AE45B5B7B473}" dt="2024-11-12T20:03:07.708" v="1327" actId="700"/>
          <ac:spMkLst>
            <pc:docMk/>
            <pc:sldMk cId="3128159248" sldId="2147473876"/>
            <ac:spMk id="3" creationId="{1E479489-2C1D-A1DB-773C-F464E4204D99}"/>
          </ac:spMkLst>
        </pc:spChg>
        <pc:spChg chg="add del mod">
          <ac:chgData name="Mikael Nyström" userId="de9c7117-4b48-42de-8b58-5c132cc98d41" providerId="ADAL" clId="{804EE536-9C5B-43F3-98CD-AE45B5B7B473}" dt="2024-11-12T19:53:19.243" v="1243" actId="6264"/>
          <ac:spMkLst>
            <pc:docMk/>
            <pc:sldMk cId="3128159248" sldId="2147473876"/>
            <ac:spMk id="4" creationId="{8F294866-F968-45BF-E0CA-4D2C163683DF}"/>
          </ac:spMkLst>
        </pc:spChg>
        <pc:spChg chg="add del mod ord">
          <ac:chgData name="Mikael Nyström" userId="de9c7117-4b48-42de-8b58-5c132cc98d41" providerId="ADAL" clId="{804EE536-9C5B-43F3-98CD-AE45B5B7B473}" dt="2024-11-12T20:03:09.908" v="1328" actId="478"/>
          <ac:spMkLst>
            <pc:docMk/>
            <pc:sldMk cId="3128159248" sldId="2147473876"/>
            <ac:spMk id="6" creationId="{EAFE3142-1097-BE01-0D8A-85628F1C2E2F}"/>
          </ac:spMkLst>
        </pc:spChg>
        <pc:picChg chg="mod ord">
          <ac:chgData name="Mikael Nyström" userId="de9c7117-4b48-42de-8b58-5c132cc98d41" providerId="ADAL" clId="{804EE536-9C5B-43F3-98CD-AE45B5B7B473}" dt="2024-11-12T20:03:12.370" v="1329" actId="1076"/>
          <ac:picMkLst>
            <pc:docMk/>
            <pc:sldMk cId="3128159248" sldId="2147473876"/>
            <ac:picMk id="5" creationId="{44E6EEBD-FC63-6BE4-0824-8475B7A13461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3:22.913" v="1332" actId="1076"/>
        <pc:sldMkLst>
          <pc:docMk/>
          <pc:sldMk cId="1401992777" sldId="2147473877"/>
        </pc:sldMkLst>
        <pc:spChg chg="add del mod">
          <ac:chgData name="Mikael Nyström" userId="de9c7117-4b48-42de-8b58-5c132cc98d41" providerId="ADAL" clId="{804EE536-9C5B-43F3-98CD-AE45B5B7B473}" dt="2024-11-12T19:53:23.399" v="1244" actId="6264"/>
          <ac:spMkLst>
            <pc:docMk/>
            <pc:sldMk cId="1401992777" sldId="2147473877"/>
            <ac:spMk id="2" creationId="{5FA30D80-E3B3-0DC8-2E8D-249B90ED3450}"/>
          </ac:spMkLst>
        </pc:spChg>
        <pc:spChg chg="mod ord">
          <ac:chgData name="Mikael Nyström" userId="de9c7117-4b48-42de-8b58-5c132cc98d41" providerId="ADAL" clId="{804EE536-9C5B-43F3-98CD-AE45B5B7B473}" dt="2024-11-12T20:03:18.501" v="1330" actId="700"/>
          <ac:spMkLst>
            <pc:docMk/>
            <pc:sldMk cId="1401992777" sldId="2147473877"/>
            <ac:spMk id="3" creationId="{54881803-D4B9-8AFE-C664-DA767B4E5AAD}"/>
          </ac:spMkLst>
        </pc:spChg>
        <pc:spChg chg="add del mod">
          <ac:chgData name="Mikael Nyström" userId="de9c7117-4b48-42de-8b58-5c132cc98d41" providerId="ADAL" clId="{804EE536-9C5B-43F3-98CD-AE45B5B7B473}" dt="2024-11-12T19:53:23.399" v="1244" actId="6264"/>
          <ac:spMkLst>
            <pc:docMk/>
            <pc:sldMk cId="1401992777" sldId="2147473877"/>
            <ac:spMk id="4" creationId="{83E49BA0-5A66-42B1-FCE6-87DAA0C550E9}"/>
          </ac:spMkLst>
        </pc:spChg>
        <pc:spChg chg="add del mod ord">
          <ac:chgData name="Mikael Nyström" userId="de9c7117-4b48-42de-8b58-5c132cc98d41" providerId="ADAL" clId="{804EE536-9C5B-43F3-98CD-AE45B5B7B473}" dt="2024-11-12T20:03:20.121" v="1331" actId="478"/>
          <ac:spMkLst>
            <pc:docMk/>
            <pc:sldMk cId="1401992777" sldId="2147473877"/>
            <ac:spMk id="6" creationId="{F9986A55-D6D3-2A09-8688-27D9E851DE10}"/>
          </ac:spMkLst>
        </pc:spChg>
        <pc:picChg chg="mod ord">
          <ac:chgData name="Mikael Nyström" userId="de9c7117-4b48-42de-8b58-5c132cc98d41" providerId="ADAL" clId="{804EE536-9C5B-43F3-98CD-AE45B5B7B473}" dt="2024-11-12T20:03:22.913" v="1332" actId="1076"/>
          <ac:picMkLst>
            <pc:docMk/>
            <pc:sldMk cId="1401992777" sldId="2147473877"/>
            <ac:picMk id="5" creationId="{955CCCE2-A35A-2642-D0D0-FDC88814FC89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3:45.786" v="1338" actId="1076"/>
        <pc:sldMkLst>
          <pc:docMk/>
          <pc:sldMk cId="1425740697" sldId="2147473878"/>
        </pc:sldMkLst>
        <pc:spChg chg="add del mod ord">
          <ac:chgData name="Mikael Nyström" userId="de9c7117-4b48-42de-8b58-5c132cc98d41" providerId="ADAL" clId="{804EE536-9C5B-43F3-98CD-AE45B5B7B473}" dt="2024-11-12T20:03:33.681" v="1334" actId="478"/>
          <ac:spMkLst>
            <pc:docMk/>
            <pc:sldMk cId="1425740697" sldId="2147473878"/>
            <ac:spMk id="2" creationId="{F7FAF094-A455-B72E-E8AE-7BD7B6037D9D}"/>
          </ac:spMkLst>
        </pc:spChg>
        <pc:spChg chg="add del mod ord">
          <ac:chgData name="Mikael Nyström" userId="de9c7117-4b48-42de-8b58-5c132cc98d41" providerId="ADAL" clId="{804EE536-9C5B-43F3-98CD-AE45B5B7B473}" dt="2024-11-12T20:03:34.948" v="1335" actId="478"/>
          <ac:spMkLst>
            <pc:docMk/>
            <pc:sldMk cId="1425740697" sldId="2147473878"/>
            <ac:spMk id="3" creationId="{986DA8BD-9479-1D80-8ABF-35E8BA00AE49}"/>
          </ac:spMkLst>
        </pc:spChg>
        <pc:picChg chg="mod ord">
          <ac:chgData name="Mikael Nyström" userId="de9c7117-4b48-42de-8b58-5c132cc98d41" providerId="ADAL" clId="{804EE536-9C5B-43F3-98CD-AE45B5B7B473}" dt="2024-11-12T20:03:45.786" v="1338" actId="1076"/>
          <ac:picMkLst>
            <pc:docMk/>
            <pc:sldMk cId="1425740697" sldId="2147473878"/>
            <ac:picMk id="11" creationId="{EDACD12D-7070-DA25-5F2A-77F4CED76452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3:56.266" v="1341" actId="1076"/>
        <pc:sldMkLst>
          <pc:docMk/>
          <pc:sldMk cId="2027800501" sldId="2147473879"/>
        </pc:sldMkLst>
        <pc:spChg chg="add del mod ord">
          <ac:chgData name="Mikael Nyström" userId="de9c7117-4b48-42de-8b58-5c132cc98d41" providerId="ADAL" clId="{804EE536-9C5B-43F3-98CD-AE45B5B7B473}" dt="2024-11-12T20:03:52.977" v="1340" actId="478"/>
          <ac:spMkLst>
            <pc:docMk/>
            <pc:sldMk cId="2027800501" sldId="2147473879"/>
            <ac:spMk id="2" creationId="{2B028018-D51D-CB97-7C44-7633DFDB7A78}"/>
          </ac:spMkLst>
        </pc:spChg>
        <pc:spChg chg="mod ord">
          <ac:chgData name="Mikael Nyström" userId="de9c7117-4b48-42de-8b58-5c132cc98d41" providerId="ADAL" clId="{804EE536-9C5B-43F3-98CD-AE45B5B7B473}" dt="2024-11-12T20:03:50.711" v="1339" actId="700"/>
          <ac:spMkLst>
            <pc:docMk/>
            <pc:sldMk cId="2027800501" sldId="2147473879"/>
            <ac:spMk id="3" creationId="{0E2F1976-53F5-F0B9-674A-B58B7FBCBE22}"/>
          </ac:spMkLst>
        </pc:spChg>
        <pc:picChg chg="mod ord">
          <ac:chgData name="Mikael Nyström" userId="de9c7117-4b48-42de-8b58-5c132cc98d41" providerId="ADAL" clId="{804EE536-9C5B-43F3-98CD-AE45B5B7B473}" dt="2024-11-12T20:03:56.266" v="1341" actId="1076"/>
          <ac:picMkLst>
            <pc:docMk/>
            <pc:sldMk cId="2027800501" sldId="2147473879"/>
            <ac:picMk id="5" creationId="{5DEDF2F5-9911-680D-051D-EE630985F5C3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4:07.044" v="1344" actId="1076"/>
        <pc:sldMkLst>
          <pc:docMk/>
          <pc:sldMk cId="3076599489" sldId="2147473880"/>
        </pc:sldMkLst>
        <pc:spChg chg="add del mod ord">
          <ac:chgData name="Mikael Nyström" userId="de9c7117-4b48-42de-8b58-5c132cc98d41" providerId="ADAL" clId="{804EE536-9C5B-43F3-98CD-AE45B5B7B473}" dt="2024-11-12T20:04:04.329" v="1343" actId="478"/>
          <ac:spMkLst>
            <pc:docMk/>
            <pc:sldMk cId="3076599489" sldId="2147473880"/>
            <ac:spMk id="2" creationId="{50E82D45-BBDD-DECC-CD21-9771A1E9BB64}"/>
          </ac:spMkLst>
        </pc:spChg>
        <pc:spChg chg="mod ord">
          <ac:chgData name="Mikael Nyström" userId="de9c7117-4b48-42de-8b58-5c132cc98d41" providerId="ADAL" clId="{804EE536-9C5B-43F3-98CD-AE45B5B7B473}" dt="2024-11-12T20:04:02.232" v="1342" actId="700"/>
          <ac:spMkLst>
            <pc:docMk/>
            <pc:sldMk cId="3076599489" sldId="2147473880"/>
            <ac:spMk id="3" creationId="{86E9D141-113A-7583-7A43-2A7690E9A96A}"/>
          </ac:spMkLst>
        </pc:spChg>
        <pc:picChg chg="mod ord">
          <ac:chgData name="Mikael Nyström" userId="de9c7117-4b48-42de-8b58-5c132cc98d41" providerId="ADAL" clId="{804EE536-9C5B-43F3-98CD-AE45B5B7B473}" dt="2024-11-12T20:04:07.044" v="1344" actId="1076"/>
          <ac:picMkLst>
            <pc:docMk/>
            <pc:sldMk cId="3076599489" sldId="2147473880"/>
            <ac:picMk id="5" creationId="{308BA083-0159-25F0-DCBA-B38923E6E310}"/>
          </ac:picMkLst>
        </pc:picChg>
      </pc:sldChg>
      <pc:sldChg chg="modSp add mod modClrScheme chgLayout">
        <pc:chgData name="Mikael Nyström" userId="de9c7117-4b48-42de-8b58-5c132cc98d41" providerId="ADAL" clId="{804EE536-9C5B-43F3-98CD-AE45B5B7B473}" dt="2024-11-12T19:50:00.417" v="1211" actId="700"/>
        <pc:sldMkLst>
          <pc:docMk/>
          <pc:sldMk cId="1288916575" sldId="2147473881"/>
        </pc:sldMkLst>
        <pc:spChg chg="mod ord">
          <ac:chgData name="Mikael Nyström" userId="de9c7117-4b48-42de-8b58-5c132cc98d41" providerId="ADAL" clId="{804EE536-9C5B-43F3-98CD-AE45B5B7B473}" dt="2024-11-12T19:50:00.417" v="1211" actId="700"/>
          <ac:spMkLst>
            <pc:docMk/>
            <pc:sldMk cId="1288916575" sldId="2147473881"/>
            <ac:spMk id="6" creationId="{78E4FD37-8ED7-8042-A7AE-2E9637F8D741}"/>
          </ac:spMkLst>
        </pc:spChg>
        <pc:spChg chg="mod ord">
          <ac:chgData name="Mikael Nyström" userId="de9c7117-4b48-42de-8b58-5c132cc98d41" providerId="ADAL" clId="{804EE536-9C5B-43F3-98CD-AE45B5B7B473}" dt="2024-11-12T19:50:00.417" v="1211" actId="700"/>
          <ac:spMkLst>
            <pc:docMk/>
            <pc:sldMk cId="1288916575" sldId="2147473881"/>
            <ac:spMk id="11" creationId="{42595A00-91B9-EA4B-2417-DC57783E6D27}"/>
          </ac:spMkLst>
        </pc:spChg>
        <pc:picChg chg="mod ord">
          <ac:chgData name="Mikael Nyström" userId="de9c7117-4b48-42de-8b58-5c132cc98d41" providerId="ADAL" clId="{804EE536-9C5B-43F3-98CD-AE45B5B7B473}" dt="2024-11-12T19:50:00.417" v="1211" actId="700"/>
          <ac:picMkLst>
            <pc:docMk/>
            <pc:sldMk cId="1288916575" sldId="2147473881"/>
            <ac:picMk id="1026" creationId="{155A716C-F4D6-3812-6D08-29E7972544A0}"/>
          </ac:picMkLst>
        </pc:picChg>
      </pc:sldChg>
      <pc:sldChg chg="modSp add mod modClrScheme chgLayout">
        <pc:chgData name="Mikael Nyström" userId="de9c7117-4b48-42de-8b58-5c132cc98d41" providerId="ADAL" clId="{804EE536-9C5B-43F3-98CD-AE45B5B7B473}" dt="2024-11-12T19:50:11.121" v="1214" actId="700"/>
        <pc:sldMkLst>
          <pc:docMk/>
          <pc:sldMk cId="3894170007" sldId="2147473882"/>
        </pc:sldMkLst>
        <pc:spChg chg="mod ord">
          <ac:chgData name="Mikael Nyström" userId="de9c7117-4b48-42de-8b58-5c132cc98d41" providerId="ADAL" clId="{804EE536-9C5B-43F3-98CD-AE45B5B7B473}" dt="2024-11-12T19:50:11.121" v="1214" actId="700"/>
          <ac:spMkLst>
            <pc:docMk/>
            <pc:sldMk cId="3894170007" sldId="2147473882"/>
            <ac:spMk id="5" creationId="{20E9084A-0956-86C0-9C3B-C21454ECE507}"/>
          </ac:spMkLst>
        </pc:spChg>
        <pc:spChg chg="mod ord">
          <ac:chgData name="Mikael Nyström" userId="de9c7117-4b48-42de-8b58-5c132cc98d41" providerId="ADAL" clId="{804EE536-9C5B-43F3-98CD-AE45B5B7B473}" dt="2024-11-12T19:50:11.121" v="1214" actId="700"/>
          <ac:spMkLst>
            <pc:docMk/>
            <pc:sldMk cId="3894170007" sldId="2147473882"/>
            <ac:spMk id="6" creationId="{2E616AF6-889A-065F-81C2-FCCB8B84081F}"/>
          </ac:spMkLst>
        </pc:spChg>
        <pc:picChg chg="mod ord">
          <ac:chgData name="Mikael Nyström" userId="de9c7117-4b48-42de-8b58-5c132cc98d41" providerId="ADAL" clId="{804EE536-9C5B-43F3-98CD-AE45B5B7B473}" dt="2024-11-12T19:50:11.121" v="1214" actId="700"/>
          <ac:picMkLst>
            <pc:docMk/>
            <pc:sldMk cId="3894170007" sldId="2147473882"/>
            <ac:picMk id="7" creationId="{B1ACF24E-DCAE-F6AA-4592-9A71F41B2981}"/>
          </ac:picMkLst>
        </pc:picChg>
      </pc:sldChg>
      <pc:sldChg chg="addSp delSp modSp add mod modTransition modClrScheme chgLayout">
        <pc:chgData name="Mikael Nyström" userId="de9c7117-4b48-42de-8b58-5c132cc98d41" providerId="ADAL" clId="{804EE536-9C5B-43F3-98CD-AE45B5B7B473}" dt="2024-11-12T19:50:24.828" v="1216" actId="26606"/>
        <pc:sldMkLst>
          <pc:docMk/>
          <pc:sldMk cId="3818404394" sldId="2147473883"/>
        </pc:sldMkLst>
        <pc:spChg chg="add del mod ord">
          <ac:chgData name="Mikael Nyström" userId="de9c7117-4b48-42de-8b58-5c132cc98d41" providerId="ADAL" clId="{804EE536-9C5B-43F3-98CD-AE45B5B7B473}" dt="2024-11-12T19:50:24.828" v="1216" actId="26606"/>
          <ac:spMkLst>
            <pc:docMk/>
            <pc:sldMk cId="3818404394" sldId="2147473883"/>
            <ac:spMk id="2" creationId="{FEB04E76-EC38-69D2-25E0-F2286B670316}"/>
          </ac:spMkLst>
        </pc:spChg>
        <pc:spChg chg="mod ord">
          <ac:chgData name="Mikael Nyström" userId="de9c7117-4b48-42de-8b58-5c132cc98d41" providerId="ADAL" clId="{804EE536-9C5B-43F3-98CD-AE45B5B7B473}" dt="2024-11-12T19:50:24.828" v="1216" actId="26606"/>
          <ac:spMkLst>
            <pc:docMk/>
            <pc:sldMk cId="3818404394" sldId="2147473883"/>
            <ac:spMk id="5" creationId="{74597A30-3E60-806D-E8B4-821185A09275}"/>
          </ac:spMkLst>
        </pc:spChg>
        <pc:graphicFrameChg chg="mod ord modGraphic">
          <ac:chgData name="Mikael Nyström" userId="de9c7117-4b48-42de-8b58-5c132cc98d41" providerId="ADAL" clId="{804EE536-9C5B-43F3-98CD-AE45B5B7B473}" dt="2024-11-12T19:50:24.828" v="1216" actId="26606"/>
          <ac:graphicFrameMkLst>
            <pc:docMk/>
            <pc:sldMk cId="3818404394" sldId="2147473883"/>
            <ac:graphicFrameMk id="10" creationId="{38F2EB86-DE93-A3FB-4586-21A3A709BF5C}"/>
          </ac:graphicFrameMkLst>
        </pc:graphicFrameChg>
      </pc:sldChg>
      <pc:sldChg chg="modSp add mod modClrScheme chgLayout">
        <pc:chgData name="Mikael Nyström" userId="de9c7117-4b48-42de-8b58-5c132cc98d41" providerId="ADAL" clId="{804EE536-9C5B-43F3-98CD-AE45B5B7B473}" dt="2024-11-12T19:50:06.697" v="1213" actId="27636"/>
        <pc:sldMkLst>
          <pc:docMk/>
          <pc:sldMk cId="3469031098" sldId="2147473884"/>
        </pc:sldMkLst>
        <pc:spChg chg="mod ord">
          <ac:chgData name="Mikael Nyström" userId="de9c7117-4b48-42de-8b58-5c132cc98d41" providerId="ADAL" clId="{804EE536-9C5B-43F3-98CD-AE45B5B7B473}" dt="2024-11-12T19:50:06.677" v="1212" actId="700"/>
          <ac:spMkLst>
            <pc:docMk/>
            <pc:sldMk cId="3469031098" sldId="2147473884"/>
            <ac:spMk id="9" creationId="{F969869C-779E-B67E-C115-26F6D24706BF}"/>
          </ac:spMkLst>
        </pc:spChg>
        <pc:spChg chg="mod ord">
          <ac:chgData name="Mikael Nyström" userId="de9c7117-4b48-42de-8b58-5c132cc98d41" providerId="ADAL" clId="{804EE536-9C5B-43F3-98CD-AE45B5B7B473}" dt="2024-11-12T19:50:06.697" v="1213" actId="27636"/>
          <ac:spMkLst>
            <pc:docMk/>
            <pc:sldMk cId="3469031098" sldId="2147473884"/>
            <ac:spMk id="10" creationId="{B04458D0-D398-6C21-B6AE-26895EECD5B5}"/>
          </ac:spMkLst>
        </pc:spChg>
        <pc:picChg chg="mod ord">
          <ac:chgData name="Mikael Nyström" userId="de9c7117-4b48-42de-8b58-5c132cc98d41" providerId="ADAL" clId="{804EE536-9C5B-43F3-98CD-AE45B5B7B473}" dt="2024-11-12T19:50:06.677" v="1212" actId="700"/>
          <ac:picMkLst>
            <pc:docMk/>
            <pc:sldMk cId="3469031098" sldId="2147473884"/>
            <ac:picMk id="2050" creationId="{DC402E51-8E36-9E7F-A0C5-1AEBA756942E}"/>
          </ac:picMkLst>
        </pc:picChg>
      </pc:sldChg>
      <pc:sldChg chg="modSp add mod modClrScheme chgLayout">
        <pc:chgData name="Mikael Nyström" userId="de9c7117-4b48-42de-8b58-5c132cc98d41" providerId="ADAL" clId="{804EE536-9C5B-43F3-98CD-AE45B5B7B473}" dt="2024-11-12T19:50:49.321" v="1219" actId="26606"/>
        <pc:sldMkLst>
          <pc:docMk/>
          <pc:sldMk cId="2585187196" sldId="2147473885"/>
        </pc:sldMkLst>
        <pc:spChg chg="mod ord">
          <ac:chgData name="Mikael Nyström" userId="de9c7117-4b48-42de-8b58-5c132cc98d41" providerId="ADAL" clId="{804EE536-9C5B-43F3-98CD-AE45B5B7B473}" dt="2024-11-12T19:50:49.321" v="1219" actId="26606"/>
          <ac:spMkLst>
            <pc:docMk/>
            <pc:sldMk cId="2585187196" sldId="2147473885"/>
            <ac:spMk id="2" creationId="{80B521AD-7CD3-1FF7-43D9-4EE9A01D8CD0}"/>
          </ac:spMkLst>
        </pc:spChg>
        <pc:spChg chg="mod ord">
          <ac:chgData name="Mikael Nyström" userId="de9c7117-4b48-42de-8b58-5c132cc98d41" providerId="ADAL" clId="{804EE536-9C5B-43F3-98CD-AE45B5B7B473}" dt="2024-11-12T19:50:49.321" v="1219" actId="26606"/>
          <ac:spMkLst>
            <pc:docMk/>
            <pc:sldMk cId="2585187196" sldId="2147473885"/>
            <ac:spMk id="3" creationId="{BE949D23-D0D8-2A4C-45F2-6FCBD8124827}"/>
          </ac:spMkLst>
        </pc:spChg>
        <pc:picChg chg="mod ord">
          <ac:chgData name="Mikael Nyström" userId="de9c7117-4b48-42de-8b58-5c132cc98d41" providerId="ADAL" clId="{804EE536-9C5B-43F3-98CD-AE45B5B7B473}" dt="2024-11-12T19:50:49.321" v="1219" actId="26606"/>
          <ac:picMkLst>
            <pc:docMk/>
            <pc:sldMk cId="2585187196" sldId="2147473885"/>
            <ac:picMk id="4" creationId="{0E39EFC5-3620-BA14-DE31-C225046B22D3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19:58:30.729" v="1275" actId="478"/>
        <pc:sldMkLst>
          <pc:docMk/>
          <pc:sldMk cId="2103808188" sldId="2147473886"/>
        </pc:sldMkLst>
        <pc:spChg chg="add del mod ord">
          <ac:chgData name="Mikael Nyström" userId="de9c7117-4b48-42de-8b58-5c132cc98d41" providerId="ADAL" clId="{804EE536-9C5B-43F3-98CD-AE45B5B7B473}" dt="2024-11-12T19:58:30.729" v="1275" actId="478"/>
          <ac:spMkLst>
            <pc:docMk/>
            <pc:sldMk cId="2103808188" sldId="2147473886"/>
            <ac:spMk id="2" creationId="{961AB8A1-56A6-2CA0-3F1F-9D6FFB22B6DF}"/>
          </ac:spMkLst>
        </pc:spChg>
        <pc:spChg chg="mod ord">
          <ac:chgData name="Mikael Nyström" userId="de9c7117-4b48-42de-8b58-5c132cc98d41" providerId="ADAL" clId="{804EE536-9C5B-43F3-98CD-AE45B5B7B473}" dt="2024-11-12T19:51:12.949" v="1223" actId="700"/>
          <ac:spMkLst>
            <pc:docMk/>
            <pc:sldMk cId="2103808188" sldId="2147473886"/>
            <ac:spMk id="3" creationId="{BCD3D2E7-8147-780D-7B12-74A128A4019F}"/>
          </ac:spMkLst>
        </pc:spChg>
        <pc:picChg chg="mod ord">
          <ac:chgData name="Mikael Nyström" userId="de9c7117-4b48-42de-8b58-5c132cc98d41" providerId="ADAL" clId="{804EE536-9C5B-43F3-98CD-AE45B5B7B473}" dt="2024-11-12T19:58:29.377" v="1274" actId="1076"/>
          <ac:picMkLst>
            <pc:docMk/>
            <pc:sldMk cId="2103808188" sldId="2147473886"/>
            <ac:picMk id="5" creationId="{A685566B-B481-67AC-0331-2DDD3E15A083}"/>
          </ac:picMkLst>
        </pc:picChg>
      </pc:sldChg>
      <pc:sldChg chg="modSp add mod">
        <pc:chgData name="Mikael Nyström" userId="de9c7117-4b48-42de-8b58-5c132cc98d41" providerId="ADAL" clId="{804EE536-9C5B-43F3-98CD-AE45B5B7B473}" dt="2024-11-12T19:49:40.525" v="1205" actId="27636"/>
        <pc:sldMkLst>
          <pc:docMk/>
          <pc:sldMk cId="1994487590" sldId="2147473887"/>
        </pc:sldMkLst>
        <pc:spChg chg="mod">
          <ac:chgData name="Mikael Nyström" userId="de9c7117-4b48-42de-8b58-5c132cc98d41" providerId="ADAL" clId="{804EE536-9C5B-43F3-98CD-AE45B5B7B473}" dt="2024-11-12T19:49:40.525" v="1205" actId="27636"/>
          <ac:spMkLst>
            <pc:docMk/>
            <pc:sldMk cId="1994487590" sldId="2147473887"/>
            <ac:spMk id="7" creationId="{D89FC4B6-0B44-35E7-C7F4-0F512B140656}"/>
          </ac:spMkLst>
        </pc:spChg>
      </pc:sldChg>
      <pc:sldChg chg="modSp add mod">
        <pc:chgData name="Mikael Nyström" userId="de9c7117-4b48-42de-8b58-5c132cc98d41" providerId="ADAL" clId="{804EE536-9C5B-43F3-98CD-AE45B5B7B473}" dt="2024-11-12T19:49:40.543" v="1206" actId="27636"/>
        <pc:sldMkLst>
          <pc:docMk/>
          <pc:sldMk cId="3083974219" sldId="2147473888"/>
        </pc:sldMkLst>
        <pc:spChg chg="mod">
          <ac:chgData name="Mikael Nyström" userId="de9c7117-4b48-42de-8b58-5c132cc98d41" providerId="ADAL" clId="{804EE536-9C5B-43F3-98CD-AE45B5B7B473}" dt="2024-11-12T19:49:40.543" v="1206" actId="27636"/>
          <ac:spMkLst>
            <pc:docMk/>
            <pc:sldMk cId="3083974219" sldId="2147473888"/>
            <ac:spMk id="7" creationId="{4BA04825-046D-2531-DAA2-8BC660A90BFA}"/>
          </ac:spMkLst>
        </pc:spChg>
      </pc:sldChg>
      <pc:sldChg chg="addSp delSp modSp add mod modTransition modClrScheme chgLayout">
        <pc:chgData name="Mikael Nyström" userId="de9c7117-4b48-42de-8b58-5c132cc98d41" providerId="ADAL" clId="{804EE536-9C5B-43F3-98CD-AE45B5B7B473}" dt="2024-11-12T20:04:48.329" v="1348" actId="26606"/>
        <pc:sldMkLst>
          <pc:docMk/>
          <pc:sldMk cId="3455245071" sldId="2147473889"/>
        </pc:sldMkLst>
        <pc:spChg chg="add del mod ord">
          <ac:chgData name="Mikael Nyström" userId="de9c7117-4b48-42de-8b58-5c132cc98d41" providerId="ADAL" clId="{804EE536-9C5B-43F3-98CD-AE45B5B7B473}" dt="2024-11-12T20:04:18.334" v="1346" actId="6264"/>
          <ac:spMkLst>
            <pc:docMk/>
            <pc:sldMk cId="3455245071" sldId="2147473889"/>
            <ac:spMk id="2" creationId="{609F8BE8-A3C8-9291-5AE9-1BFDC2EB57DE}"/>
          </ac:spMkLst>
        </pc:spChg>
        <pc:spChg chg="add del mod">
          <ac:chgData name="Mikael Nyström" userId="de9c7117-4b48-42de-8b58-5c132cc98d41" providerId="ADAL" clId="{804EE536-9C5B-43F3-98CD-AE45B5B7B473}" dt="2024-11-12T20:04:18.334" v="1346" actId="6264"/>
          <ac:spMkLst>
            <pc:docMk/>
            <pc:sldMk cId="3455245071" sldId="2147473889"/>
            <ac:spMk id="3" creationId="{629BB8F6-2CA8-9691-0421-416D3DD0191F}"/>
          </ac:spMkLst>
        </pc:spChg>
        <pc:spChg chg="mod ord">
          <ac:chgData name="Mikael Nyström" userId="de9c7117-4b48-42de-8b58-5c132cc98d41" providerId="ADAL" clId="{804EE536-9C5B-43F3-98CD-AE45B5B7B473}" dt="2024-11-12T20:04:48.329" v="1348" actId="26606"/>
          <ac:spMkLst>
            <pc:docMk/>
            <pc:sldMk cId="3455245071" sldId="2147473889"/>
            <ac:spMk id="4" creationId="{827452D6-1568-E779-17C3-EBFC2C561189}"/>
          </ac:spMkLst>
        </pc:spChg>
        <pc:spChg chg="add del mod ord">
          <ac:chgData name="Mikael Nyström" userId="de9c7117-4b48-42de-8b58-5c132cc98d41" providerId="ADAL" clId="{804EE536-9C5B-43F3-98CD-AE45B5B7B473}" dt="2024-11-12T20:04:48.329" v="1348" actId="26606"/>
          <ac:spMkLst>
            <pc:docMk/>
            <pc:sldMk cId="3455245071" sldId="2147473889"/>
            <ac:spMk id="5" creationId="{0979DE7C-A89F-7F16-DE62-C6A11B99AC3D}"/>
          </ac:spMkLst>
        </pc:spChg>
        <pc:graphicFrameChg chg="mod ord modGraphic">
          <ac:chgData name="Mikael Nyström" userId="de9c7117-4b48-42de-8b58-5c132cc98d41" providerId="ADAL" clId="{804EE536-9C5B-43F3-98CD-AE45B5B7B473}" dt="2024-11-12T20:04:48.329" v="1348" actId="26606"/>
          <ac:graphicFrameMkLst>
            <pc:docMk/>
            <pc:sldMk cId="3455245071" sldId="2147473889"/>
            <ac:graphicFrameMk id="10" creationId="{3B6791CE-FC2B-996A-F637-2C39BECB76CA}"/>
          </ac:graphicFrameMkLst>
        </pc:graphicFrameChg>
      </pc:sldChg>
      <pc:sldChg chg="addSp delSp modSp add mod modTransition modClrScheme chgLayout">
        <pc:chgData name="Mikael Nyström" userId="de9c7117-4b48-42de-8b58-5c132cc98d41" providerId="ADAL" clId="{804EE536-9C5B-43F3-98CD-AE45B5B7B473}" dt="2024-11-12T20:04:57.783" v="1349" actId="26606"/>
        <pc:sldMkLst>
          <pc:docMk/>
          <pc:sldMk cId="486873424" sldId="2147473890"/>
        </pc:sldMkLst>
        <pc:spChg chg="add del mod ord">
          <ac:chgData name="Mikael Nyström" userId="de9c7117-4b48-42de-8b58-5c132cc98d41" providerId="ADAL" clId="{804EE536-9C5B-43F3-98CD-AE45B5B7B473}" dt="2024-11-12T19:53:50.879" v="1248" actId="26606"/>
          <ac:spMkLst>
            <pc:docMk/>
            <pc:sldMk cId="486873424" sldId="2147473890"/>
            <ac:spMk id="2" creationId="{8F447286-90E8-053B-D862-DD29C370C6EB}"/>
          </ac:spMkLst>
        </pc:spChg>
        <pc:spChg chg="mod ord">
          <ac:chgData name="Mikael Nyström" userId="de9c7117-4b48-42de-8b58-5c132cc98d41" providerId="ADAL" clId="{804EE536-9C5B-43F3-98CD-AE45B5B7B473}" dt="2024-11-12T19:53:50.879" v="1248" actId="26606"/>
          <ac:spMkLst>
            <pc:docMk/>
            <pc:sldMk cId="486873424" sldId="2147473890"/>
            <ac:spMk id="3" creationId="{8FB7E422-DF56-9CF0-B446-861A246748A3}"/>
          </ac:spMkLst>
        </pc:spChg>
        <pc:graphicFrameChg chg="mod ord modGraphic">
          <ac:chgData name="Mikael Nyström" userId="de9c7117-4b48-42de-8b58-5c132cc98d41" providerId="ADAL" clId="{804EE536-9C5B-43F3-98CD-AE45B5B7B473}" dt="2024-11-12T20:04:57.783" v="1349" actId="26606"/>
          <ac:graphicFrameMkLst>
            <pc:docMk/>
            <pc:sldMk cId="486873424" sldId="2147473890"/>
            <ac:graphicFrameMk id="5" creationId="{DDB68743-247C-0C9A-54A7-E6F75FC4E885}"/>
          </ac:graphicFrameMkLst>
        </pc:graphicFrameChg>
      </pc:sldChg>
      <pc:sldChg chg="modSp add mod">
        <pc:chgData name="Mikael Nyström" userId="de9c7117-4b48-42de-8b58-5c132cc98d41" providerId="ADAL" clId="{804EE536-9C5B-43F3-98CD-AE45B5B7B473}" dt="2024-11-12T20:05:05.844" v="1350" actId="26606"/>
        <pc:sldMkLst>
          <pc:docMk/>
          <pc:sldMk cId="3056345710" sldId="2147473891"/>
        </pc:sldMkLst>
        <pc:graphicFrameChg chg="mod modGraphic">
          <ac:chgData name="Mikael Nyström" userId="de9c7117-4b48-42de-8b58-5c132cc98d41" providerId="ADAL" clId="{804EE536-9C5B-43F3-98CD-AE45B5B7B473}" dt="2024-11-12T20:05:05.844" v="1350" actId="26606"/>
          <ac:graphicFrameMkLst>
            <pc:docMk/>
            <pc:sldMk cId="3056345710" sldId="2147473891"/>
            <ac:graphicFrameMk id="5" creationId="{6CADC991-7670-DF99-64A7-BAD4D492D1E7}"/>
          </ac:graphicFrameMkLst>
        </pc:graphicFrameChg>
      </pc:sldChg>
      <pc:sldChg chg="addSp delSp modSp add mod modTransition modClrScheme chgLayout">
        <pc:chgData name="Mikael Nyström" userId="de9c7117-4b48-42de-8b58-5c132cc98d41" providerId="ADAL" clId="{804EE536-9C5B-43F3-98CD-AE45B5B7B473}" dt="2024-11-12T20:05:48.645" v="1352" actId="26606"/>
        <pc:sldMkLst>
          <pc:docMk/>
          <pc:sldMk cId="366736695" sldId="2147473892"/>
        </pc:sldMkLst>
        <pc:spChg chg="add del mod">
          <ac:chgData name="Mikael Nyström" userId="de9c7117-4b48-42de-8b58-5c132cc98d41" providerId="ADAL" clId="{804EE536-9C5B-43F3-98CD-AE45B5B7B473}" dt="2024-11-12T19:54:20.235" v="1251" actId="6264"/>
          <ac:spMkLst>
            <pc:docMk/>
            <pc:sldMk cId="366736695" sldId="2147473892"/>
            <ac:spMk id="2" creationId="{8D36CEB7-B01B-828A-1148-B58C082DAE3C}"/>
          </ac:spMkLst>
        </pc:spChg>
        <pc:spChg chg="mod ord">
          <ac:chgData name="Mikael Nyström" userId="de9c7117-4b48-42de-8b58-5c132cc98d41" providerId="ADAL" clId="{804EE536-9C5B-43F3-98CD-AE45B5B7B473}" dt="2024-11-12T20:05:48.645" v="1352" actId="26606"/>
          <ac:spMkLst>
            <pc:docMk/>
            <pc:sldMk cId="366736695" sldId="2147473892"/>
            <ac:spMk id="3" creationId="{E3B0F0DD-2039-D614-85AF-1D5CF75B53CF}"/>
          </ac:spMkLst>
        </pc:spChg>
        <pc:spChg chg="add del mod">
          <ac:chgData name="Mikael Nyström" userId="de9c7117-4b48-42de-8b58-5c132cc98d41" providerId="ADAL" clId="{804EE536-9C5B-43F3-98CD-AE45B5B7B473}" dt="2024-11-12T19:54:20.235" v="1251" actId="6264"/>
          <ac:spMkLst>
            <pc:docMk/>
            <pc:sldMk cId="366736695" sldId="2147473892"/>
            <ac:spMk id="4" creationId="{2C0FF76E-197A-9391-4ED6-545021570F45}"/>
          </ac:spMkLst>
        </pc:spChg>
        <pc:spChg chg="add del mod ord">
          <ac:chgData name="Mikael Nyström" userId="de9c7117-4b48-42de-8b58-5c132cc98d41" providerId="ADAL" clId="{804EE536-9C5B-43F3-98CD-AE45B5B7B473}" dt="2024-11-12T20:05:48.645" v="1352" actId="26606"/>
          <ac:spMkLst>
            <pc:docMk/>
            <pc:sldMk cId="366736695" sldId="2147473892"/>
            <ac:spMk id="7" creationId="{F8FBE8EE-5A81-40A7-D2F0-B045E2F208F3}"/>
          </ac:spMkLst>
        </pc:spChg>
        <pc:graphicFrameChg chg="add del">
          <ac:chgData name="Mikael Nyström" userId="de9c7117-4b48-42de-8b58-5c132cc98d41" providerId="ADAL" clId="{804EE536-9C5B-43F3-98CD-AE45B5B7B473}" dt="2024-11-12T20:05:48.645" v="1352" actId="26606"/>
          <ac:graphicFrameMkLst>
            <pc:docMk/>
            <pc:sldMk cId="366736695" sldId="2147473892"/>
            <ac:graphicFrameMk id="9" creationId="{B6FD3329-4707-12C4-8992-883107FB9D43}"/>
          </ac:graphicFrameMkLst>
        </pc:graphicFrameChg>
      </pc:sldChg>
      <pc:sldChg chg="modSp add mod">
        <pc:chgData name="Mikael Nyström" userId="de9c7117-4b48-42de-8b58-5c132cc98d41" providerId="ADAL" clId="{804EE536-9C5B-43F3-98CD-AE45B5B7B473}" dt="2024-11-12T19:49:40.597" v="1208" actId="27636"/>
        <pc:sldMkLst>
          <pc:docMk/>
          <pc:sldMk cId="279076818" sldId="2147473893"/>
        </pc:sldMkLst>
        <pc:spChg chg="mod">
          <ac:chgData name="Mikael Nyström" userId="de9c7117-4b48-42de-8b58-5c132cc98d41" providerId="ADAL" clId="{804EE536-9C5B-43F3-98CD-AE45B5B7B473}" dt="2024-11-12T19:49:40.597" v="1208" actId="27636"/>
          <ac:spMkLst>
            <pc:docMk/>
            <pc:sldMk cId="279076818" sldId="2147473893"/>
            <ac:spMk id="3" creationId="{CF1E689C-E3E3-1C6B-34E4-DC58583BBC38}"/>
          </ac:spMkLst>
        </pc:spChg>
      </pc:sldChg>
      <pc:sldChg chg="addSp delSp modSp add mod modClrScheme chgLayout">
        <pc:chgData name="Mikael Nyström" userId="de9c7117-4b48-42de-8b58-5c132cc98d41" providerId="ADAL" clId="{804EE536-9C5B-43F3-98CD-AE45B5B7B473}" dt="2024-11-12T19:54:32.203" v="1254" actId="27636"/>
        <pc:sldMkLst>
          <pc:docMk/>
          <pc:sldMk cId="3300580292" sldId="2147473894"/>
        </pc:sldMkLst>
        <pc:spChg chg="add del mod">
          <ac:chgData name="Mikael Nyström" userId="de9c7117-4b48-42de-8b58-5c132cc98d41" providerId="ADAL" clId="{804EE536-9C5B-43F3-98CD-AE45B5B7B473}" dt="2024-11-12T19:54:28.167" v="1252" actId="6264"/>
          <ac:spMkLst>
            <pc:docMk/>
            <pc:sldMk cId="3300580292" sldId="2147473894"/>
            <ac:spMk id="2" creationId="{DC52B720-977C-F191-C12F-5FF0E6AE924B}"/>
          </ac:spMkLst>
        </pc:spChg>
        <pc:spChg chg="add del mod">
          <ac:chgData name="Mikael Nyström" userId="de9c7117-4b48-42de-8b58-5c132cc98d41" providerId="ADAL" clId="{804EE536-9C5B-43F3-98CD-AE45B5B7B473}" dt="2024-11-12T19:54:28.167" v="1252" actId="6264"/>
          <ac:spMkLst>
            <pc:docMk/>
            <pc:sldMk cId="3300580292" sldId="2147473894"/>
            <ac:spMk id="3" creationId="{499CBE87-4A42-5B5E-8DEA-86EDA6E35676}"/>
          </ac:spMkLst>
        </pc:spChg>
        <pc:spChg chg="mod ord">
          <ac:chgData name="Mikael Nyström" userId="de9c7117-4b48-42de-8b58-5c132cc98d41" providerId="ADAL" clId="{804EE536-9C5B-43F3-98CD-AE45B5B7B473}" dt="2024-11-12T19:54:32.168" v="1253" actId="700"/>
          <ac:spMkLst>
            <pc:docMk/>
            <pc:sldMk cId="3300580292" sldId="2147473894"/>
            <ac:spMk id="6" creationId="{020A0B9F-FCC9-8F62-C920-46AC4F84B45C}"/>
          </ac:spMkLst>
        </pc:spChg>
        <pc:spChg chg="mod ord">
          <ac:chgData name="Mikael Nyström" userId="de9c7117-4b48-42de-8b58-5c132cc98d41" providerId="ADAL" clId="{804EE536-9C5B-43F3-98CD-AE45B5B7B473}" dt="2024-11-12T19:54:32.203" v="1254" actId="27636"/>
          <ac:spMkLst>
            <pc:docMk/>
            <pc:sldMk cId="3300580292" sldId="2147473894"/>
            <ac:spMk id="7" creationId="{994A5801-7C91-8502-E0F1-9143CED00656}"/>
          </ac:spMkLst>
        </pc:spChg>
      </pc:sldChg>
      <pc:sldChg chg="modSp add mod modClrScheme chgLayout">
        <pc:chgData name="Mikael Nyström" userId="de9c7117-4b48-42de-8b58-5c132cc98d41" providerId="ADAL" clId="{804EE536-9C5B-43F3-98CD-AE45B5B7B473}" dt="2024-11-12T19:54:36.974" v="1255" actId="700"/>
        <pc:sldMkLst>
          <pc:docMk/>
          <pc:sldMk cId="748607842" sldId="2147473895"/>
        </pc:sldMkLst>
        <pc:spChg chg="mod ord">
          <ac:chgData name="Mikael Nyström" userId="de9c7117-4b48-42de-8b58-5c132cc98d41" providerId="ADAL" clId="{804EE536-9C5B-43F3-98CD-AE45B5B7B473}" dt="2024-11-12T19:54:36.974" v="1255" actId="700"/>
          <ac:spMkLst>
            <pc:docMk/>
            <pc:sldMk cId="748607842" sldId="2147473895"/>
            <ac:spMk id="6" creationId="{020A0B9F-FCC9-8F62-C920-46AC4F84B45C}"/>
          </ac:spMkLst>
        </pc:spChg>
        <pc:spChg chg="mod ord">
          <ac:chgData name="Mikael Nyström" userId="de9c7117-4b48-42de-8b58-5c132cc98d41" providerId="ADAL" clId="{804EE536-9C5B-43F3-98CD-AE45B5B7B473}" dt="2024-11-12T19:54:36.974" v="1255" actId="700"/>
          <ac:spMkLst>
            <pc:docMk/>
            <pc:sldMk cId="748607842" sldId="2147473895"/>
            <ac:spMk id="7" creationId="{994A5801-7C91-8502-E0F1-9143CED00656}"/>
          </ac:spMkLst>
        </pc:spChg>
      </pc:sldChg>
      <pc:sldChg chg="modSp add mod modClrScheme chgLayout">
        <pc:chgData name="Mikael Nyström" userId="de9c7117-4b48-42de-8b58-5c132cc98d41" providerId="ADAL" clId="{804EE536-9C5B-43F3-98CD-AE45B5B7B473}" dt="2024-11-12T20:09:57.455" v="1356" actId="790"/>
        <pc:sldMkLst>
          <pc:docMk/>
          <pc:sldMk cId="3632718933" sldId="2147473896"/>
        </pc:sldMkLst>
        <pc:spChg chg="mod ord">
          <ac:chgData name="Mikael Nyström" userId="de9c7117-4b48-42de-8b58-5c132cc98d41" providerId="ADAL" clId="{804EE536-9C5B-43F3-98CD-AE45B5B7B473}" dt="2024-11-12T20:09:57.455" v="1356" actId="790"/>
          <ac:spMkLst>
            <pc:docMk/>
            <pc:sldMk cId="3632718933" sldId="2147473896"/>
            <ac:spMk id="2" creationId="{99746B18-B582-65E5-90EB-D4BD640225DD}"/>
          </ac:spMkLst>
        </pc:spChg>
        <pc:spChg chg="mod ord">
          <ac:chgData name="Mikael Nyström" userId="de9c7117-4b48-42de-8b58-5c132cc98d41" providerId="ADAL" clId="{804EE536-9C5B-43F3-98CD-AE45B5B7B473}" dt="2024-11-12T19:54:41.729" v="1256" actId="700"/>
          <ac:spMkLst>
            <pc:docMk/>
            <pc:sldMk cId="3632718933" sldId="2147473896"/>
            <ac:spMk id="3" creationId="{BE86605A-0A5D-D8EC-AA47-FF5C6E686A3F}"/>
          </ac:spMkLst>
        </pc:spChg>
      </pc:sldChg>
      <pc:sldChg chg="modSp add mod ord modClrScheme chgLayout">
        <pc:chgData name="Mikael Nyström" userId="de9c7117-4b48-42de-8b58-5c132cc98d41" providerId="ADAL" clId="{804EE536-9C5B-43F3-98CD-AE45B5B7B473}" dt="2024-11-12T19:08:27.072" v="228" actId="20577"/>
        <pc:sldMkLst>
          <pc:docMk/>
          <pc:sldMk cId="2060897344" sldId="2147474095"/>
        </pc:sldMkLst>
        <pc:spChg chg="mod ord">
          <ac:chgData name="Mikael Nyström" userId="de9c7117-4b48-42de-8b58-5c132cc98d41" providerId="ADAL" clId="{804EE536-9C5B-43F3-98CD-AE45B5B7B473}" dt="2024-11-12T19:07:56.954" v="188" actId="20577"/>
          <ac:spMkLst>
            <pc:docMk/>
            <pc:sldMk cId="2060897344" sldId="2147474095"/>
            <ac:spMk id="3" creationId="{CA6A2F47-76A4-369F-CD51-C5F0927BCF61}"/>
          </ac:spMkLst>
        </pc:spChg>
        <pc:spChg chg="mod ord">
          <ac:chgData name="Mikael Nyström" userId="de9c7117-4b48-42de-8b58-5c132cc98d41" providerId="ADAL" clId="{804EE536-9C5B-43F3-98CD-AE45B5B7B473}" dt="2024-11-12T19:08:27.072" v="228" actId="20577"/>
          <ac:spMkLst>
            <pc:docMk/>
            <pc:sldMk cId="2060897344" sldId="2147474095"/>
            <ac:spMk id="4" creationId="{B099A15C-9339-EF92-2C2F-CC7D0217204F}"/>
          </ac:spMkLst>
        </pc:spChg>
        <pc:picChg chg="mod ord">
          <ac:chgData name="Mikael Nyström" userId="de9c7117-4b48-42de-8b58-5c132cc98d41" providerId="ADAL" clId="{804EE536-9C5B-43F3-98CD-AE45B5B7B473}" dt="2024-11-12T19:07:00.711" v="139" actId="27614"/>
          <ac:picMkLst>
            <pc:docMk/>
            <pc:sldMk cId="2060897344" sldId="2147474095"/>
            <ac:picMk id="6" creationId="{B11EA914-271D-1F4B-95C6-AEAE1B35591E}"/>
          </ac:picMkLst>
        </pc:picChg>
      </pc:sldChg>
      <pc:sldChg chg="addSp delSp modSp new mod modClrScheme chgLayout">
        <pc:chgData name="Mikael Nyström" userId="de9c7117-4b48-42de-8b58-5c132cc98d41" providerId="ADAL" clId="{804EE536-9C5B-43F3-98CD-AE45B5B7B473}" dt="2024-11-12T19:32:23.340" v="900" actId="27636"/>
        <pc:sldMkLst>
          <pc:docMk/>
          <pc:sldMk cId="2376572334" sldId="2147474096"/>
        </pc:sldMkLst>
        <pc:spChg chg="del mod ord">
          <ac:chgData name="Mikael Nyström" userId="de9c7117-4b48-42de-8b58-5c132cc98d41" providerId="ADAL" clId="{804EE536-9C5B-43F3-98CD-AE45B5B7B473}" dt="2024-11-12T19:08:47.638" v="230" actId="700"/>
          <ac:spMkLst>
            <pc:docMk/>
            <pc:sldMk cId="2376572334" sldId="2147474096"/>
            <ac:spMk id="2" creationId="{87C9D0BE-7B01-A09E-4E71-4E67AFB591E4}"/>
          </ac:spMkLst>
        </pc:spChg>
        <pc:spChg chg="del mod ord">
          <ac:chgData name="Mikael Nyström" userId="de9c7117-4b48-42de-8b58-5c132cc98d41" providerId="ADAL" clId="{804EE536-9C5B-43F3-98CD-AE45B5B7B473}" dt="2024-11-12T19:08:47.638" v="230" actId="700"/>
          <ac:spMkLst>
            <pc:docMk/>
            <pc:sldMk cId="2376572334" sldId="2147474096"/>
            <ac:spMk id="3" creationId="{846EC11D-E875-F00E-A65E-1DFADD1A399C}"/>
          </ac:spMkLst>
        </pc:spChg>
        <pc:spChg chg="del">
          <ac:chgData name="Mikael Nyström" userId="de9c7117-4b48-42de-8b58-5c132cc98d41" providerId="ADAL" clId="{804EE536-9C5B-43F3-98CD-AE45B5B7B473}" dt="2024-11-12T19:08:47.638" v="230" actId="700"/>
          <ac:spMkLst>
            <pc:docMk/>
            <pc:sldMk cId="2376572334" sldId="2147474096"/>
            <ac:spMk id="4" creationId="{8E38E47B-B007-3D35-84F5-1BAD54FA2C51}"/>
          </ac:spMkLst>
        </pc:spChg>
        <pc:spChg chg="add mod ord">
          <ac:chgData name="Mikael Nyström" userId="de9c7117-4b48-42de-8b58-5c132cc98d41" providerId="ADAL" clId="{804EE536-9C5B-43F3-98CD-AE45B5B7B473}" dt="2024-11-12T19:29:34.475" v="625" actId="20577"/>
          <ac:spMkLst>
            <pc:docMk/>
            <pc:sldMk cId="2376572334" sldId="2147474096"/>
            <ac:spMk id="5" creationId="{A5FBB9DD-C309-54E2-3413-72ABC139F813}"/>
          </ac:spMkLst>
        </pc:spChg>
        <pc:spChg chg="add mod ord">
          <ac:chgData name="Mikael Nyström" userId="de9c7117-4b48-42de-8b58-5c132cc98d41" providerId="ADAL" clId="{804EE536-9C5B-43F3-98CD-AE45B5B7B473}" dt="2024-11-12T19:32:23.340" v="900" actId="27636"/>
          <ac:spMkLst>
            <pc:docMk/>
            <pc:sldMk cId="2376572334" sldId="2147474096"/>
            <ac:spMk id="6" creationId="{723F317A-FF0B-51DC-733A-4FD5DAA6F852}"/>
          </ac:spMkLst>
        </pc:spChg>
      </pc:sldChg>
      <pc:sldChg chg="modSp add mod">
        <pc:chgData name="Mikael Nyström" userId="de9c7117-4b48-42de-8b58-5c132cc98d41" providerId="ADAL" clId="{804EE536-9C5B-43F3-98CD-AE45B5B7B473}" dt="2024-11-12T19:32:50.392" v="938" actId="20577"/>
        <pc:sldMkLst>
          <pc:docMk/>
          <pc:sldMk cId="1797598047" sldId="2147474097"/>
        </pc:sldMkLst>
        <pc:spChg chg="mod">
          <ac:chgData name="Mikael Nyström" userId="de9c7117-4b48-42de-8b58-5c132cc98d41" providerId="ADAL" clId="{804EE536-9C5B-43F3-98CD-AE45B5B7B473}" dt="2024-11-12T19:10:07.436" v="373" actId="20577"/>
          <ac:spMkLst>
            <pc:docMk/>
            <pc:sldMk cId="1797598047" sldId="2147474097"/>
            <ac:spMk id="5" creationId="{A5FBB9DD-C309-54E2-3413-72ABC139F813}"/>
          </ac:spMkLst>
        </pc:spChg>
        <pc:spChg chg="mod">
          <ac:chgData name="Mikael Nyström" userId="de9c7117-4b48-42de-8b58-5c132cc98d41" providerId="ADAL" clId="{804EE536-9C5B-43F3-98CD-AE45B5B7B473}" dt="2024-11-12T19:32:50.392" v="938" actId="20577"/>
          <ac:spMkLst>
            <pc:docMk/>
            <pc:sldMk cId="1797598047" sldId="2147474097"/>
            <ac:spMk id="6" creationId="{723F317A-FF0B-51DC-733A-4FD5DAA6F852}"/>
          </ac:spMkLst>
        </pc:spChg>
      </pc:sldChg>
      <pc:sldChg chg="modSp new mod">
        <pc:chgData name="Mikael Nyström" userId="de9c7117-4b48-42de-8b58-5c132cc98d41" providerId="ADAL" clId="{804EE536-9C5B-43F3-98CD-AE45B5B7B473}" dt="2024-11-12T19:43:58.645" v="1200" actId="20577"/>
        <pc:sldMkLst>
          <pc:docMk/>
          <pc:sldMk cId="2468383757" sldId="2147474098"/>
        </pc:sldMkLst>
        <pc:spChg chg="mod">
          <ac:chgData name="Mikael Nyström" userId="de9c7117-4b48-42de-8b58-5c132cc98d41" providerId="ADAL" clId="{804EE536-9C5B-43F3-98CD-AE45B5B7B473}" dt="2024-11-12T19:43:19.104" v="1132" actId="20577"/>
          <ac:spMkLst>
            <pc:docMk/>
            <pc:sldMk cId="2468383757" sldId="2147474098"/>
            <ac:spMk id="2" creationId="{5848291B-2789-7EFF-6B72-0D7D591E214C}"/>
          </ac:spMkLst>
        </pc:spChg>
        <pc:spChg chg="mod">
          <ac:chgData name="Mikael Nyström" userId="de9c7117-4b48-42de-8b58-5c132cc98d41" providerId="ADAL" clId="{804EE536-9C5B-43F3-98CD-AE45B5B7B473}" dt="2024-11-12T19:43:58.645" v="1200" actId="20577"/>
          <ac:spMkLst>
            <pc:docMk/>
            <pc:sldMk cId="2468383757" sldId="2147474098"/>
            <ac:spMk id="3" creationId="{6CAF9AF0-7BF0-8E53-4DC3-73269C8513B7}"/>
          </ac:spMkLst>
        </pc:spChg>
      </pc:sldChg>
      <pc:sldChg chg="addSp delSp modSp add mod modClrScheme chgLayout">
        <pc:chgData name="Mikael Nyström" userId="de9c7117-4b48-42de-8b58-5c132cc98d41" providerId="ADAL" clId="{804EE536-9C5B-43F3-98CD-AE45B5B7B473}" dt="2024-11-12T19:59:14.616" v="1281" actId="26606"/>
        <pc:sldMkLst>
          <pc:docMk/>
          <pc:sldMk cId="3286987537" sldId="2147474099"/>
        </pc:sldMkLst>
        <pc:spChg chg="add del mod">
          <ac:chgData name="Mikael Nyström" userId="de9c7117-4b48-42de-8b58-5c132cc98d41" providerId="ADAL" clId="{804EE536-9C5B-43F3-98CD-AE45B5B7B473}" dt="2024-11-12T19:57:18.732" v="1266" actId="6264"/>
          <ac:spMkLst>
            <pc:docMk/>
            <pc:sldMk cId="3286987537" sldId="2147474099"/>
            <ac:spMk id="2" creationId="{99434021-C908-904D-2731-1DC344B1AAF6}"/>
          </ac:spMkLst>
        </pc:spChg>
        <pc:spChg chg="add del mod">
          <ac:chgData name="Mikael Nyström" userId="de9c7117-4b48-42de-8b58-5c132cc98d41" providerId="ADAL" clId="{804EE536-9C5B-43F3-98CD-AE45B5B7B473}" dt="2024-11-12T19:57:18.732" v="1266" actId="6264"/>
          <ac:spMkLst>
            <pc:docMk/>
            <pc:sldMk cId="3286987537" sldId="2147474099"/>
            <ac:spMk id="3" creationId="{807419E6-059A-6F09-FEEE-752DAF9FAAE6}"/>
          </ac:spMkLst>
        </pc:spChg>
        <pc:spChg chg="add del mod ord">
          <ac:chgData name="Mikael Nyström" userId="de9c7117-4b48-42de-8b58-5c132cc98d41" providerId="ADAL" clId="{804EE536-9C5B-43F3-98CD-AE45B5B7B473}" dt="2024-11-12T19:58:55.786" v="1276" actId="700"/>
          <ac:spMkLst>
            <pc:docMk/>
            <pc:sldMk cId="3286987537" sldId="2147474099"/>
            <ac:spMk id="4" creationId="{9EE865CD-5D74-A860-BD18-159FB7ED0C54}"/>
          </ac:spMkLst>
        </pc:spChg>
        <pc:spChg chg="add del mod">
          <ac:chgData name="Mikael Nyström" userId="de9c7117-4b48-42de-8b58-5c132cc98d41" providerId="ADAL" clId="{804EE536-9C5B-43F3-98CD-AE45B5B7B473}" dt="2024-11-12T19:59:01.957" v="1278" actId="6264"/>
          <ac:spMkLst>
            <pc:docMk/>
            <pc:sldMk cId="3286987537" sldId="2147474099"/>
            <ac:spMk id="5" creationId="{BC69A3EE-A14E-1943-9C9A-49D7AFFB6501}"/>
          </ac:spMkLst>
        </pc:spChg>
        <pc:spChg chg="mod ord">
          <ac:chgData name="Mikael Nyström" userId="de9c7117-4b48-42de-8b58-5c132cc98d41" providerId="ADAL" clId="{804EE536-9C5B-43F3-98CD-AE45B5B7B473}" dt="2024-11-12T19:59:14.616" v="1281" actId="26606"/>
          <ac:spMkLst>
            <pc:docMk/>
            <pc:sldMk cId="3286987537" sldId="2147474099"/>
            <ac:spMk id="6" creationId="{13F4BF67-8349-4B09-5DE1-B55D2954B5E4}"/>
          </ac:spMkLst>
        </pc:spChg>
        <pc:spChg chg="mod ord">
          <ac:chgData name="Mikael Nyström" userId="de9c7117-4b48-42de-8b58-5c132cc98d41" providerId="ADAL" clId="{804EE536-9C5B-43F3-98CD-AE45B5B7B473}" dt="2024-11-12T19:59:14.616" v="1281" actId="26606"/>
          <ac:spMkLst>
            <pc:docMk/>
            <pc:sldMk cId="3286987537" sldId="2147474099"/>
            <ac:spMk id="7" creationId="{C6F77618-F303-D1FF-808D-C2EDBE96BCB3}"/>
          </ac:spMkLst>
        </pc:spChg>
        <pc:spChg chg="add del mod">
          <ac:chgData name="Mikael Nyström" userId="de9c7117-4b48-42de-8b58-5c132cc98d41" providerId="ADAL" clId="{804EE536-9C5B-43F3-98CD-AE45B5B7B473}" dt="2024-11-12T19:59:01.957" v="1278" actId="6264"/>
          <ac:spMkLst>
            <pc:docMk/>
            <pc:sldMk cId="3286987537" sldId="2147474099"/>
            <ac:spMk id="8" creationId="{4BE21076-AB0F-B22A-07F3-1E16F5E16DF9}"/>
          </ac:spMkLst>
        </pc:spChg>
        <pc:spChg chg="add del mod ord">
          <ac:chgData name="Mikael Nyström" userId="de9c7117-4b48-42de-8b58-5c132cc98d41" providerId="ADAL" clId="{804EE536-9C5B-43F3-98CD-AE45B5B7B473}" dt="2024-11-12T19:59:14.616" v="1281" actId="26606"/>
          <ac:spMkLst>
            <pc:docMk/>
            <pc:sldMk cId="3286987537" sldId="2147474099"/>
            <ac:spMk id="9" creationId="{2516CAC4-9AD7-31F5-CC2F-0A970CA7EBAC}"/>
          </ac:spMkLst>
        </pc:spChg>
        <pc:picChg chg="mod">
          <ac:chgData name="Mikael Nyström" userId="de9c7117-4b48-42de-8b58-5c132cc98d41" providerId="ADAL" clId="{804EE536-9C5B-43F3-98CD-AE45B5B7B473}" dt="2024-11-12T19:59:14.616" v="1281" actId="26606"/>
          <ac:picMkLst>
            <pc:docMk/>
            <pc:sldMk cId="3286987537" sldId="2147474099"/>
            <ac:picMk id="5122" creationId="{1C643B1C-F50E-E8F4-93E7-EF9DEC857FB9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19:59:31.507" v="1284" actId="1076"/>
        <pc:sldMkLst>
          <pc:docMk/>
          <pc:sldMk cId="2342374395" sldId="2147474100"/>
        </pc:sldMkLst>
        <pc:spChg chg="add del mod">
          <ac:chgData name="Mikael Nyström" userId="de9c7117-4b48-42de-8b58-5c132cc98d41" providerId="ADAL" clId="{804EE536-9C5B-43F3-98CD-AE45B5B7B473}" dt="2024-11-12T19:57:40.357" v="1267" actId="6264"/>
          <ac:spMkLst>
            <pc:docMk/>
            <pc:sldMk cId="2342374395" sldId="2147474100"/>
            <ac:spMk id="2" creationId="{F8C28609-D30D-8A92-198F-6AC1DA1FF8FF}"/>
          </ac:spMkLst>
        </pc:spChg>
        <pc:spChg chg="add del mod">
          <ac:chgData name="Mikael Nyström" userId="de9c7117-4b48-42de-8b58-5c132cc98d41" providerId="ADAL" clId="{804EE536-9C5B-43F3-98CD-AE45B5B7B473}" dt="2024-11-12T19:57:40.357" v="1267" actId="6264"/>
          <ac:spMkLst>
            <pc:docMk/>
            <pc:sldMk cId="2342374395" sldId="2147474100"/>
            <ac:spMk id="3" creationId="{BB71545C-85E6-7AD0-CB6A-C39A45F73BE1}"/>
          </ac:spMkLst>
        </pc:spChg>
        <pc:spChg chg="add del mod ord">
          <ac:chgData name="Mikael Nyström" userId="de9c7117-4b48-42de-8b58-5c132cc98d41" providerId="ADAL" clId="{804EE536-9C5B-43F3-98CD-AE45B5B7B473}" dt="2024-11-12T19:59:26.384" v="1283" actId="478"/>
          <ac:spMkLst>
            <pc:docMk/>
            <pc:sldMk cId="2342374395" sldId="2147474100"/>
            <ac:spMk id="4" creationId="{F1978F30-9B9C-9FC4-4797-A031754D2687}"/>
          </ac:spMkLst>
        </pc:spChg>
        <pc:spChg chg="mod ord">
          <ac:chgData name="Mikael Nyström" userId="de9c7117-4b48-42de-8b58-5c132cc98d41" providerId="ADAL" clId="{804EE536-9C5B-43F3-98CD-AE45B5B7B473}" dt="2024-11-12T19:59:19.343" v="1282" actId="700"/>
          <ac:spMkLst>
            <pc:docMk/>
            <pc:sldMk cId="2342374395" sldId="2147474100"/>
            <ac:spMk id="6" creationId="{C420422B-634A-7780-A7B9-BB62655E5EA3}"/>
          </ac:spMkLst>
        </pc:spChg>
        <pc:picChg chg="mod ord">
          <ac:chgData name="Mikael Nyström" userId="de9c7117-4b48-42de-8b58-5c132cc98d41" providerId="ADAL" clId="{804EE536-9C5B-43F3-98CD-AE45B5B7B473}" dt="2024-11-12T19:59:31.507" v="1284" actId="1076"/>
          <ac:picMkLst>
            <pc:docMk/>
            <pc:sldMk cId="2342374395" sldId="2147474100"/>
            <ac:picMk id="13" creationId="{9D6B2CF5-20A1-6DA6-EB3B-FDC0151F31C8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19:59:48.442" v="1288" actId="1076"/>
        <pc:sldMkLst>
          <pc:docMk/>
          <pc:sldMk cId="974920120" sldId="2147474101"/>
        </pc:sldMkLst>
        <pc:spChg chg="add del mod ord">
          <ac:chgData name="Mikael Nyström" userId="de9c7117-4b48-42de-8b58-5c132cc98d41" providerId="ADAL" clId="{804EE536-9C5B-43F3-98CD-AE45B5B7B473}" dt="2024-11-12T19:59:41.445" v="1286" actId="478"/>
          <ac:spMkLst>
            <pc:docMk/>
            <pc:sldMk cId="974920120" sldId="2147474101"/>
            <ac:spMk id="2" creationId="{67B4BECF-82EE-B848-D563-EBCCE87A6B11}"/>
          </ac:spMkLst>
        </pc:spChg>
        <pc:spChg chg="mod ord">
          <ac:chgData name="Mikael Nyström" userId="de9c7117-4b48-42de-8b58-5c132cc98d41" providerId="ADAL" clId="{804EE536-9C5B-43F3-98CD-AE45B5B7B473}" dt="2024-11-12T19:59:43.487" v="1287" actId="313"/>
          <ac:spMkLst>
            <pc:docMk/>
            <pc:sldMk cId="974920120" sldId="2147474101"/>
            <ac:spMk id="6" creationId="{C420422B-634A-7780-A7B9-BB62655E5EA3}"/>
          </ac:spMkLst>
        </pc:spChg>
        <pc:picChg chg="mod ord">
          <ac:chgData name="Mikael Nyström" userId="de9c7117-4b48-42de-8b58-5c132cc98d41" providerId="ADAL" clId="{804EE536-9C5B-43F3-98CD-AE45B5B7B473}" dt="2024-11-12T19:59:48.442" v="1288" actId="1076"/>
          <ac:picMkLst>
            <pc:docMk/>
            <pc:sldMk cId="974920120" sldId="2147474101"/>
            <ac:picMk id="8" creationId="{A6AC373E-A7CF-A870-53D7-B5E72E20FE47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0:00.067" v="1291" actId="1076"/>
        <pc:sldMkLst>
          <pc:docMk/>
          <pc:sldMk cId="2368265903" sldId="2147474102"/>
        </pc:sldMkLst>
        <pc:spChg chg="add del mod ord">
          <ac:chgData name="Mikael Nyström" userId="de9c7117-4b48-42de-8b58-5c132cc98d41" providerId="ADAL" clId="{804EE536-9C5B-43F3-98CD-AE45B5B7B473}" dt="2024-11-12T19:59:55.410" v="1290" actId="478"/>
          <ac:spMkLst>
            <pc:docMk/>
            <pc:sldMk cId="2368265903" sldId="2147474102"/>
            <ac:spMk id="2" creationId="{1E6962CF-C390-9FAD-572A-F061A9011EF3}"/>
          </ac:spMkLst>
        </pc:spChg>
        <pc:spChg chg="mod ord">
          <ac:chgData name="Mikael Nyström" userId="de9c7117-4b48-42de-8b58-5c132cc98d41" providerId="ADAL" clId="{804EE536-9C5B-43F3-98CD-AE45B5B7B473}" dt="2024-11-12T19:59:53.596" v="1289" actId="700"/>
          <ac:spMkLst>
            <pc:docMk/>
            <pc:sldMk cId="2368265903" sldId="2147474102"/>
            <ac:spMk id="6" creationId="{C420422B-634A-7780-A7B9-BB62655E5EA3}"/>
          </ac:spMkLst>
        </pc:spChg>
        <pc:picChg chg="mod ord">
          <ac:chgData name="Mikael Nyström" userId="de9c7117-4b48-42de-8b58-5c132cc98d41" providerId="ADAL" clId="{804EE536-9C5B-43F3-98CD-AE45B5B7B473}" dt="2024-11-12T20:00:00.067" v="1291" actId="1076"/>
          <ac:picMkLst>
            <pc:docMk/>
            <pc:sldMk cId="2368265903" sldId="2147474102"/>
            <ac:picMk id="5" creationId="{6E550930-2211-6044-FBD7-56EF00E0FF4D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0:12.290" v="1294" actId="1076"/>
        <pc:sldMkLst>
          <pc:docMk/>
          <pc:sldMk cId="81306274" sldId="2147474103"/>
        </pc:sldMkLst>
        <pc:spChg chg="add del mod ord">
          <ac:chgData name="Mikael Nyström" userId="de9c7117-4b48-42de-8b58-5c132cc98d41" providerId="ADAL" clId="{804EE536-9C5B-43F3-98CD-AE45B5B7B473}" dt="2024-11-12T20:00:07.373" v="1293" actId="478"/>
          <ac:spMkLst>
            <pc:docMk/>
            <pc:sldMk cId="81306274" sldId="2147474103"/>
            <ac:spMk id="2" creationId="{4BEF3411-F69F-C4E0-F386-B29A4558438E}"/>
          </ac:spMkLst>
        </pc:spChg>
        <pc:spChg chg="mod ord">
          <ac:chgData name="Mikael Nyström" userId="de9c7117-4b48-42de-8b58-5c132cc98d41" providerId="ADAL" clId="{804EE536-9C5B-43F3-98CD-AE45B5B7B473}" dt="2024-11-12T20:00:05.077" v="1292" actId="700"/>
          <ac:spMkLst>
            <pc:docMk/>
            <pc:sldMk cId="81306274" sldId="2147474103"/>
            <ac:spMk id="6" creationId="{C420422B-634A-7780-A7B9-BB62655E5EA3}"/>
          </ac:spMkLst>
        </pc:spChg>
        <pc:picChg chg="mod ord">
          <ac:chgData name="Mikael Nyström" userId="de9c7117-4b48-42de-8b58-5c132cc98d41" providerId="ADAL" clId="{804EE536-9C5B-43F3-98CD-AE45B5B7B473}" dt="2024-11-12T20:00:12.290" v="1294" actId="1076"/>
          <ac:picMkLst>
            <pc:docMk/>
            <pc:sldMk cId="81306274" sldId="2147474103"/>
            <ac:picMk id="7" creationId="{CA848F08-1DED-2B7C-84CE-FA74B3E3E491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0:26.274" v="1297" actId="1076"/>
        <pc:sldMkLst>
          <pc:docMk/>
          <pc:sldMk cId="93713345" sldId="2147474104"/>
        </pc:sldMkLst>
        <pc:spChg chg="add del mod ord">
          <ac:chgData name="Mikael Nyström" userId="de9c7117-4b48-42de-8b58-5c132cc98d41" providerId="ADAL" clId="{804EE536-9C5B-43F3-98CD-AE45B5B7B473}" dt="2024-11-12T20:00:21.544" v="1296" actId="478"/>
          <ac:spMkLst>
            <pc:docMk/>
            <pc:sldMk cId="93713345" sldId="2147474104"/>
            <ac:spMk id="2" creationId="{387B1190-E856-00E1-B351-F4B16FD49D2C}"/>
          </ac:spMkLst>
        </pc:spChg>
        <pc:spChg chg="mod ord">
          <ac:chgData name="Mikael Nyström" userId="de9c7117-4b48-42de-8b58-5c132cc98d41" providerId="ADAL" clId="{804EE536-9C5B-43F3-98CD-AE45B5B7B473}" dt="2024-11-12T20:00:17.608" v="1295" actId="700"/>
          <ac:spMkLst>
            <pc:docMk/>
            <pc:sldMk cId="93713345" sldId="2147474104"/>
            <ac:spMk id="3" creationId="{83088D77-2E21-05F9-3FE2-6DC67B5A7EC6}"/>
          </ac:spMkLst>
        </pc:spChg>
        <pc:picChg chg="mod ord">
          <ac:chgData name="Mikael Nyström" userId="de9c7117-4b48-42de-8b58-5c132cc98d41" providerId="ADAL" clId="{804EE536-9C5B-43F3-98CD-AE45B5B7B473}" dt="2024-11-12T20:00:26.274" v="1297" actId="1076"/>
          <ac:picMkLst>
            <pc:docMk/>
            <pc:sldMk cId="93713345" sldId="2147474104"/>
            <ac:picMk id="9" creationId="{8141A17D-13B1-222A-BFD0-CB8F4A9A89D3}"/>
          </ac:picMkLst>
        </pc:picChg>
      </pc:sldChg>
      <pc:sldChg chg="addSp delSp modSp add mod modClrScheme chgLayout">
        <pc:chgData name="Mikael Nyström" userId="de9c7117-4b48-42de-8b58-5c132cc98d41" providerId="ADAL" clId="{804EE536-9C5B-43F3-98CD-AE45B5B7B473}" dt="2024-11-12T20:00:40.249" v="1300" actId="1076"/>
        <pc:sldMkLst>
          <pc:docMk/>
          <pc:sldMk cId="3102105433" sldId="2147474105"/>
        </pc:sldMkLst>
        <pc:spChg chg="add del mod ord">
          <ac:chgData name="Mikael Nyström" userId="de9c7117-4b48-42de-8b58-5c132cc98d41" providerId="ADAL" clId="{804EE536-9C5B-43F3-98CD-AE45B5B7B473}" dt="2024-11-12T20:00:34.928" v="1299" actId="478"/>
          <ac:spMkLst>
            <pc:docMk/>
            <pc:sldMk cId="3102105433" sldId="2147474105"/>
            <ac:spMk id="2" creationId="{156E25F6-982D-B914-82E4-C8C8FB3CD020}"/>
          </ac:spMkLst>
        </pc:spChg>
        <pc:spChg chg="mod ord">
          <ac:chgData name="Mikael Nyström" userId="de9c7117-4b48-42de-8b58-5c132cc98d41" providerId="ADAL" clId="{804EE536-9C5B-43F3-98CD-AE45B5B7B473}" dt="2024-11-12T20:00:32.104" v="1298" actId="700"/>
          <ac:spMkLst>
            <pc:docMk/>
            <pc:sldMk cId="3102105433" sldId="2147474105"/>
            <ac:spMk id="3" creationId="{83088D77-2E21-05F9-3FE2-6DC67B5A7EC6}"/>
          </ac:spMkLst>
        </pc:spChg>
        <pc:picChg chg="mod ord">
          <ac:chgData name="Mikael Nyström" userId="de9c7117-4b48-42de-8b58-5c132cc98d41" providerId="ADAL" clId="{804EE536-9C5B-43F3-98CD-AE45B5B7B473}" dt="2024-11-12T20:00:40.249" v="1300" actId="1076"/>
          <ac:picMkLst>
            <pc:docMk/>
            <pc:sldMk cId="3102105433" sldId="2147474105"/>
            <ac:picMk id="8" creationId="{F93967E6-0125-08C3-AB1F-2D1E103C52ED}"/>
          </ac:picMkLst>
        </pc:picChg>
      </pc:sldChg>
      <pc:sldChg chg="addSp delSp modSp new mod modClrScheme chgLayout">
        <pc:chgData name="Mikael Nyström" userId="de9c7117-4b48-42de-8b58-5c132cc98d41" providerId="ADAL" clId="{804EE536-9C5B-43F3-98CD-AE45B5B7B473}" dt="2024-11-12T20:11:42.967" v="1394" actId="20577"/>
        <pc:sldMkLst>
          <pc:docMk/>
          <pc:sldMk cId="511573883" sldId="2147474106"/>
        </pc:sldMkLst>
        <pc:spChg chg="del mod ord">
          <ac:chgData name="Mikael Nyström" userId="de9c7117-4b48-42de-8b58-5c132cc98d41" providerId="ADAL" clId="{804EE536-9C5B-43F3-98CD-AE45B5B7B473}" dt="2024-11-12T20:11:24.271" v="1358" actId="700"/>
          <ac:spMkLst>
            <pc:docMk/>
            <pc:sldMk cId="511573883" sldId="2147474106"/>
            <ac:spMk id="2" creationId="{267ADEDB-839F-5A69-6EEF-56EA6DED4A10}"/>
          </ac:spMkLst>
        </pc:spChg>
        <pc:spChg chg="del">
          <ac:chgData name="Mikael Nyström" userId="de9c7117-4b48-42de-8b58-5c132cc98d41" providerId="ADAL" clId="{804EE536-9C5B-43F3-98CD-AE45B5B7B473}" dt="2024-11-12T20:11:24.271" v="1358" actId="700"/>
          <ac:spMkLst>
            <pc:docMk/>
            <pc:sldMk cId="511573883" sldId="2147474106"/>
            <ac:spMk id="3" creationId="{2379353C-56D5-6214-42C5-FFDDD7F05591}"/>
          </ac:spMkLst>
        </pc:spChg>
        <pc:spChg chg="add mod ord">
          <ac:chgData name="Mikael Nyström" userId="de9c7117-4b48-42de-8b58-5c132cc98d41" providerId="ADAL" clId="{804EE536-9C5B-43F3-98CD-AE45B5B7B473}" dt="2024-11-12T20:11:42.967" v="1394" actId="20577"/>
          <ac:spMkLst>
            <pc:docMk/>
            <pc:sldMk cId="511573883" sldId="2147474106"/>
            <ac:spMk id="4" creationId="{3252D2F9-D0CB-BF25-CF87-E5C762153932}"/>
          </ac:spMkLst>
        </pc:spChg>
      </pc:sldChg>
      <pc:sldChg chg="addSp delSp modSp new mod modClrScheme chgLayout">
        <pc:chgData name="Mikael Nyström" userId="de9c7117-4b48-42de-8b58-5c132cc98d41" providerId="ADAL" clId="{804EE536-9C5B-43F3-98CD-AE45B5B7B473}" dt="2024-11-12T20:13:11.804" v="1554" actId="20577"/>
        <pc:sldMkLst>
          <pc:docMk/>
          <pc:sldMk cId="315388539" sldId="2147474107"/>
        </pc:sldMkLst>
        <pc:spChg chg="del mod ord">
          <ac:chgData name="Mikael Nyström" userId="de9c7117-4b48-42de-8b58-5c132cc98d41" providerId="ADAL" clId="{804EE536-9C5B-43F3-98CD-AE45B5B7B473}" dt="2024-11-12T20:11:54.374" v="1396" actId="700"/>
          <ac:spMkLst>
            <pc:docMk/>
            <pc:sldMk cId="315388539" sldId="2147474107"/>
            <ac:spMk id="2" creationId="{5C46CC27-12E2-9EF0-F328-F57D8B87EB6E}"/>
          </ac:spMkLst>
        </pc:spChg>
        <pc:spChg chg="add mod ord">
          <ac:chgData name="Mikael Nyström" userId="de9c7117-4b48-42de-8b58-5c132cc98d41" providerId="ADAL" clId="{804EE536-9C5B-43F3-98CD-AE45B5B7B473}" dt="2024-11-12T20:12:06.323" v="1403" actId="20577"/>
          <ac:spMkLst>
            <pc:docMk/>
            <pc:sldMk cId="315388539" sldId="2147474107"/>
            <ac:spMk id="3" creationId="{5AFD70B8-EB23-8D38-FC25-53F329A3BFDE}"/>
          </ac:spMkLst>
        </pc:spChg>
        <pc:spChg chg="add mod ord">
          <ac:chgData name="Mikael Nyström" userId="de9c7117-4b48-42de-8b58-5c132cc98d41" providerId="ADAL" clId="{804EE536-9C5B-43F3-98CD-AE45B5B7B473}" dt="2024-11-12T20:13:11.804" v="1554" actId="20577"/>
          <ac:spMkLst>
            <pc:docMk/>
            <pc:sldMk cId="315388539" sldId="2147474107"/>
            <ac:spMk id="4" creationId="{9D875969-9EE1-0C9A-DB5E-A10FBE7F1F03}"/>
          </ac:spMkLst>
        </pc:spChg>
      </pc:sldChg>
      <pc:sldChg chg="modSp add mod">
        <pc:chgData name="Mikael Nyström" userId="de9c7117-4b48-42de-8b58-5c132cc98d41" providerId="ADAL" clId="{804EE536-9C5B-43F3-98CD-AE45B5B7B473}" dt="2024-11-12T20:13:48.308" v="1573" actId="20577"/>
        <pc:sldMkLst>
          <pc:docMk/>
          <pc:sldMk cId="2713505308" sldId="2147474108"/>
        </pc:sldMkLst>
        <pc:spChg chg="mod">
          <ac:chgData name="Mikael Nyström" userId="de9c7117-4b48-42de-8b58-5c132cc98d41" providerId="ADAL" clId="{804EE536-9C5B-43F3-98CD-AE45B5B7B473}" dt="2024-11-12T20:13:48.308" v="1573" actId="20577"/>
          <ac:spMkLst>
            <pc:docMk/>
            <pc:sldMk cId="2713505308" sldId="2147474108"/>
            <ac:spMk id="4" creationId="{3252D2F9-D0CB-BF25-CF87-E5C762153932}"/>
          </ac:spMkLst>
        </pc:spChg>
      </pc:sldChg>
      <pc:sldChg chg="modSp add mod">
        <pc:chgData name="Mikael Nyström" userId="de9c7117-4b48-42de-8b58-5c132cc98d41" providerId="ADAL" clId="{804EE536-9C5B-43F3-98CD-AE45B5B7B473}" dt="2024-11-12T20:14:02.772" v="1582" actId="5793"/>
        <pc:sldMkLst>
          <pc:docMk/>
          <pc:sldMk cId="1483413354" sldId="2147474109"/>
        </pc:sldMkLst>
        <pc:spChg chg="mod">
          <ac:chgData name="Mikael Nyström" userId="de9c7117-4b48-42de-8b58-5c132cc98d41" providerId="ADAL" clId="{804EE536-9C5B-43F3-98CD-AE45B5B7B473}" dt="2024-11-12T20:14:02.772" v="1582" actId="5793"/>
          <ac:spMkLst>
            <pc:docMk/>
            <pc:sldMk cId="1483413354" sldId="2147474109"/>
            <ac:spMk id="4" creationId="{3252D2F9-D0CB-BF25-CF87-E5C762153932}"/>
          </ac:spMkLst>
        </pc:spChg>
      </pc:sldChg>
      <pc:sldChg chg="modSp add mod">
        <pc:chgData name="Mikael Nyström" userId="de9c7117-4b48-42de-8b58-5c132cc98d41" providerId="ADAL" clId="{804EE536-9C5B-43F3-98CD-AE45B5B7B473}" dt="2024-11-12T20:14:36.580" v="1621" actId="20577"/>
        <pc:sldMkLst>
          <pc:docMk/>
          <pc:sldMk cId="527607367" sldId="2147474110"/>
        </pc:sldMkLst>
        <pc:spChg chg="mod">
          <ac:chgData name="Mikael Nyström" userId="de9c7117-4b48-42de-8b58-5c132cc98d41" providerId="ADAL" clId="{804EE536-9C5B-43F3-98CD-AE45B5B7B473}" dt="2024-11-12T20:14:36.580" v="1621" actId="20577"/>
          <ac:spMkLst>
            <pc:docMk/>
            <pc:sldMk cId="527607367" sldId="2147474110"/>
            <ac:spMk id="4" creationId="{9D875969-9EE1-0C9A-DB5E-A10FBE7F1F03}"/>
          </ac:spMkLst>
        </pc:spChg>
      </pc:sldChg>
      <pc:sldMasterChg chg="delSldLayout">
        <pc:chgData name="Mikael Nyström" userId="de9c7117-4b48-42de-8b58-5c132cc98d41" providerId="ADAL" clId="{804EE536-9C5B-43F3-98CD-AE45B5B7B473}" dt="2024-11-12T19:54:45.604" v="1258" actId="47"/>
        <pc:sldMasterMkLst>
          <pc:docMk/>
          <pc:sldMasterMk cId="0" sldId="2147483648"/>
        </pc:sldMasterMkLst>
        <pc:sldLayoutChg chg="del">
          <pc:chgData name="Mikael Nyström" userId="de9c7117-4b48-42de-8b58-5c132cc98d41" providerId="ADAL" clId="{804EE536-9C5B-43F3-98CD-AE45B5B7B473}" dt="2024-11-12T19:04:43.399" v="32" actId="47"/>
          <pc:sldLayoutMkLst>
            <pc:docMk/>
            <pc:sldMasterMk cId="0" sldId="2147483648"/>
            <pc:sldLayoutMk cId="184530058" sldId="2147483699"/>
          </pc:sldLayoutMkLst>
        </pc:sldLayoutChg>
        <pc:sldLayoutChg chg="del">
          <pc:chgData name="Mikael Nyström" userId="de9c7117-4b48-42de-8b58-5c132cc98d41" providerId="ADAL" clId="{804EE536-9C5B-43F3-98CD-AE45B5B7B473}" dt="2024-11-12T19:54:45.604" v="1258" actId="47"/>
          <pc:sldLayoutMkLst>
            <pc:docMk/>
            <pc:sldMasterMk cId="0" sldId="2147483648"/>
            <pc:sldLayoutMk cId="3637959921" sldId="2147483708"/>
          </pc:sldLayoutMkLst>
        </pc:sldLayoutChg>
      </pc:sldMasterChg>
    </pc:docChg>
  </pc:docChgLst>
  <pc:docChgLst>
    <pc:chgData name="Viktor Hedberg" userId="c1d2f070-b907-49a6-9a9b-44ebd86b27f8" providerId="ADAL" clId="{35B3E1D8-CAF1-4933-AF1D-25D34BB8F36E}"/>
    <pc:docChg chg="undo custSel addSld modSld">
      <pc:chgData name="Viktor Hedberg" userId="c1d2f070-b907-49a6-9a9b-44ebd86b27f8" providerId="ADAL" clId="{35B3E1D8-CAF1-4933-AF1D-25D34BB8F36E}" dt="2024-11-12T15:16:56.615" v="124" actId="1076"/>
      <pc:docMkLst>
        <pc:docMk/>
      </pc:docMkLst>
      <pc:sldChg chg="modSp mod">
        <pc:chgData name="Viktor Hedberg" userId="c1d2f070-b907-49a6-9a9b-44ebd86b27f8" providerId="ADAL" clId="{35B3E1D8-CAF1-4933-AF1D-25D34BB8F36E}" dt="2024-11-12T14:57:10.757" v="34" actId="27636"/>
        <pc:sldMkLst>
          <pc:docMk/>
          <pc:sldMk cId="3420552308" sldId="263"/>
        </pc:sldMkLst>
        <pc:spChg chg="mod">
          <ac:chgData name="Viktor Hedberg" userId="c1d2f070-b907-49a6-9a9b-44ebd86b27f8" providerId="ADAL" clId="{35B3E1D8-CAF1-4933-AF1D-25D34BB8F36E}" dt="2024-11-12T14:57:10.757" v="34" actId="27636"/>
          <ac:spMkLst>
            <pc:docMk/>
            <pc:sldMk cId="3420552308" sldId="263"/>
            <ac:spMk id="3" creationId="{D944984C-634C-4ED0-B981-94C45DEC1281}"/>
          </ac:spMkLst>
        </pc:spChg>
      </pc:sldChg>
      <pc:sldChg chg="modSp mod">
        <pc:chgData name="Viktor Hedberg" userId="c1d2f070-b907-49a6-9a9b-44ebd86b27f8" providerId="ADAL" clId="{35B3E1D8-CAF1-4933-AF1D-25D34BB8F36E}" dt="2024-11-12T14:57:11.234" v="40" actId="27636"/>
        <pc:sldMkLst>
          <pc:docMk/>
          <pc:sldMk cId="4012057234" sldId="267"/>
        </pc:sldMkLst>
        <pc:spChg chg="mod">
          <ac:chgData name="Viktor Hedberg" userId="c1d2f070-b907-49a6-9a9b-44ebd86b27f8" providerId="ADAL" clId="{35B3E1D8-CAF1-4933-AF1D-25D34BB8F36E}" dt="2024-11-12T14:57:11.234" v="40" actId="27636"/>
          <ac:spMkLst>
            <pc:docMk/>
            <pc:sldMk cId="4012057234" sldId="267"/>
            <ac:spMk id="3" creationId="{7116F02C-78B3-5E62-BBD4-7496BDDA753D}"/>
          </ac:spMkLst>
        </pc:spChg>
      </pc:sldChg>
      <pc:sldChg chg="modSp mod">
        <pc:chgData name="Viktor Hedberg" userId="c1d2f070-b907-49a6-9a9b-44ebd86b27f8" providerId="ADAL" clId="{35B3E1D8-CAF1-4933-AF1D-25D34BB8F36E}" dt="2024-11-12T14:51:07.774" v="16" actId="14826"/>
        <pc:sldMkLst>
          <pc:docMk/>
          <pc:sldMk cId="3289898868" sldId="268"/>
        </pc:sldMkLst>
        <pc:spChg chg="mod">
          <ac:chgData name="Viktor Hedberg" userId="c1d2f070-b907-49a6-9a9b-44ebd86b27f8" providerId="ADAL" clId="{35B3E1D8-CAF1-4933-AF1D-25D34BB8F36E}" dt="2024-11-12T14:46:54.931" v="15" actId="20577"/>
          <ac:spMkLst>
            <pc:docMk/>
            <pc:sldMk cId="3289898868" sldId="268"/>
            <ac:spMk id="3" creationId="{581FAF92-8882-0E47-99A5-A5A2284620D1}"/>
          </ac:spMkLst>
        </pc:spChg>
        <pc:picChg chg="mod">
          <ac:chgData name="Viktor Hedberg" userId="c1d2f070-b907-49a6-9a9b-44ebd86b27f8" providerId="ADAL" clId="{35B3E1D8-CAF1-4933-AF1D-25D34BB8F36E}" dt="2024-11-12T14:51:07.774" v="16" actId="14826"/>
          <ac:picMkLst>
            <pc:docMk/>
            <pc:sldMk cId="3289898868" sldId="268"/>
            <ac:picMk id="6" creationId="{6103DA1F-3608-EE7A-5CF9-E7D27064A208}"/>
          </ac:picMkLst>
        </pc:picChg>
      </pc:sldChg>
      <pc:sldChg chg="modSp mod">
        <pc:chgData name="Viktor Hedberg" userId="c1d2f070-b907-49a6-9a9b-44ebd86b27f8" providerId="ADAL" clId="{35B3E1D8-CAF1-4933-AF1D-25D34BB8F36E}" dt="2024-11-12T14:57:10.796" v="37" actId="27636"/>
        <pc:sldMkLst>
          <pc:docMk/>
          <pc:sldMk cId="492779449" sldId="1527"/>
        </pc:sldMkLst>
        <pc:spChg chg="mod">
          <ac:chgData name="Viktor Hedberg" userId="c1d2f070-b907-49a6-9a9b-44ebd86b27f8" providerId="ADAL" clId="{35B3E1D8-CAF1-4933-AF1D-25D34BB8F36E}" dt="2024-11-12T14:57:10.796" v="37" actId="27636"/>
          <ac:spMkLst>
            <pc:docMk/>
            <pc:sldMk cId="492779449" sldId="1527"/>
            <ac:spMk id="3" creationId="{C6502CF2-F018-4CF6-7321-5F6AA1943469}"/>
          </ac:spMkLst>
        </pc:spChg>
      </pc:sldChg>
      <pc:sldChg chg="modSp mod">
        <pc:chgData name="Viktor Hedberg" userId="c1d2f070-b907-49a6-9a9b-44ebd86b27f8" providerId="ADAL" clId="{35B3E1D8-CAF1-4933-AF1D-25D34BB8F36E}" dt="2024-11-12T14:57:10.978" v="38" actId="27636"/>
        <pc:sldMkLst>
          <pc:docMk/>
          <pc:sldMk cId="421797142" sldId="1529"/>
        </pc:sldMkLst>
        <pc:spChg chg="mod">
          <ac:chgData name="Viktor Hedberg" userId="c1d2f070-b907-49a6-9a9b-44ebd86b27f8" providerId="ADAL" clId="{35B3E1D8-CAF1-4933-AF1D-25D34BB8F36E}" dt="2024-11-12T14:57:10.978" v="38" actId="27636"/>
          <ac:spMkLst>
            <pc:docMk/>
            <pc:sldMk cId="421797142" sldId="1529"/>
            <ac:spMk id="10" creationId="{25D8FFF7-0606-3876-C614-BCF93A205FC3}"/>
          </ac:spMkLst>
        </pc:spChg>
      </pc:sldChg>
      <pc:sldChg chg="modSp mod">
        <pc:chgData name="Viktor Hedberg" userId="c1d2f070-b907-49a6-9a9b-44ebd86b27f8" providerId="ADAL" clId="{35B3E1D8-CAF1-4933-AF1D-25D34BB8F36E}" dt="2024-11-12T14:57:10.775" v="36" actId="27636"/>
        <pc:sldMkLst>
          <pc:docMk/>
          <pc:sldMk cId="2380849805" sldId="1534"/>
        </pc:sldMkLst>
        <pc:spChg chg="mod">
          <ac:chgData name="Viktor Hedberg" userId="c1d2f070-b907-49a6-9a9b-44ebd86b27f8" providerId="ADAL" clId="{35B3E1D8-CAF1-4933-AF1D-25D34BB8F36E}" dt="2024-11-12T14:57:10.775" v="36" actId="27636"/>
          <ac:spMkLst>
            <pc:docMk/>
            <pc:sldMk cId="2380849805" sldId="1534"/>
            <ac:spMk id="4" creationId="{181D711A-53B7-D128-F9C5-3F9CD3B6A852}"/>
          </ac:spMkLst>
        </pc:spChg>
      </pc:sldChg>
      <pc:sldChg chg="modSp mod">
        <pc:chgData name="Viktor Hedberg" userId="c1d2f070-b907-49a6-9a9b-44ebd86b27f8" providerId="ADAL" clId="{35B3E1D8-CAF1-4933-AF1D-25D34BB8F36E}" dt="2024-11-12T14:57:11.073" v="39" actId="27636"/>
        <pc:sldMkLst>
          <pc:docMk/>
          <pc:sldMk cId="4042731631" sldId="1537"/>
        </pc:sldMkLst>
        <pc:spChg chg="mod">
          <ac:chgData name="Viktor Hedberg" userId="c1d2f070-b907-49a6-9a9b-44ebd86b27f8" providerId="ADAL" clId="{35B3E1D8-CAF1-4933-AF1D-25D34BB8F36E}" dt="2024-11-12T14:57:11.073" v="39" actId="27636"/>
          <ac:spMkLst>
            <pc:docMk/>
            <pc:sldMk cId="4042731631" sldId="1537"/>
            <ac:spMk id="2" creationId="{7079BADC-71C2-87CB-AB1E-8B9323A8CB9B}"/>
          </ac:spMkLst>
        </pc:spChg>
      </pc:sldChg>
      <pc:sldChg chg="modSp mod">
        <pc:chgData name="Viktor Hedberg" userId="c1d2f070-b907-49a6-9a9b-44ebd86b27f8" providerId="ADAL" clId="{35B3E1D8-CAF1-4933-AF1D-25D34BB8F36E}" dt="2024-11-12T14:57:10.766" v="35" actId="27636"/>
        <pc:sldMkLst>
          <pc:docMk/>
          <pc:sldMk cId="830738732" sldId="4574"/>
        </pc:sldMkLst>
        <pc:spChg chg="mod">
          <ac:chgData name="Viktor Hedberg" userId="c1d2f070-b907-49a6-9a9b-44ebd86b27f8" providerId="ADAL" clId="{35B3E1D8-CAF1-4933-AF1D-25D34BB8F36E}" dt="2024-11-12T14:57:10.766" v="35" actId="27636"/>
          <ac:spMkLst>
            <pc:docMk/>
            <pc:sldMk cId="830738732" sldId="4574"/>
            <ac:spMk id="3" creationId="{BAF9B6E2-49BE-46DF-9D6B-E6B636CE97C8}"/>
          </ac:spMkLst>
        </pc:spChg>
      </pc:sldChg>
      <pc:sldChg chg="addSp delSp modSp mod">
        <pc:chgData name="Viktor Hedberg" userId="c1d2f070-b907-49a6-9a9b-44ebd86b27f8" providerId="ADAL" clId="{35B3E1D8-CAF1-4933-AF1D-25D34BB8F36E}" dt="2024-11-12T14:57:14.430" v="41"/>
        <pc:sldMkLst>
          <pc:docMk/>
          <pc:sldMk cId="3908252055" sldId="4587"/>
        </pc:sldMkLst>
        <pc:spChg chg="mod">
          <ac:chgData name="Viktor Hedberg" userId="c1d2f070-b907-49a6-9a9b-44ebd86b27f8" providerId="ADAL" clId="{35B3E1D8-CAF1-4933-AF1D-25D34BB8F36E}" dt="2024-11-12T14:53:33.324" v="19" actId="20577"/>
          <ac:spMkLst>
            <pc:docMk/>
            <pc:sldMk cId="3908252055" sldId="4587"/>
            <ac:spMk id="7" creationId="{91A9F84E-DF31-BD6F-B87D-BD34C27EB592}"/>
          </ac:spMkLst>
        </pc:spChg>
        <pc:spChg chg="add del">
          <ac:chgData name="Viktor Hedberg" userId="c1d2f070-b907-49a6-9a9b-44ebd86b27f8" providerId="ADAL" clId="{35B3E1D8-CAF1-4933-AF1D-25D34BB8F36E}" dt="2024-11-12T14:57:14.430" v="41"/>
          <ac:spMkLst>
            <pc:docMk/>
            <pc:sldMk cId="3908252055" sldId="4587"/>
            <ac:spMk id="12" creationId="{284DF593-E9F7-2DEC-DE21-2A8CFD68FF4F}"/>
          </ac:spMkLst>
        </pc:spChg>
        <pc:picChg chg="add mod">
          <ac:chgData name="Viktor Hedberg" userId="c1d2f070-b907-49a6-9a9b-44ebd86b27f8" providerId="ADAL" clId="{35B3E1D8-CAF1-4933-AF1D-25D34BB8F36E}" dt="2024-11-12T14:57:10.443" v="33"/>
          <ac:picMkLst>
            <pc:docMk/>
            <pc:sldMk cId="3908252055" sldId="4587"/>
            <ac:picMk id="4" creationId="{60A9E425-A2CC-CD94-0B7B-2C300B6066E3}"/>
          </ac:picMkLst>
        </pc:picChg>
        <pc:picChg chg="add mod">
          <ac:chgData name="Viktor Hedberg" userId="c1d2f070-b907-49a6-9a9b-44ebd86b27f8" providerId="ADAL" clId="{35B3E1D8-CAF1-4933-AF1D-25D34BB8F36E}" dt="2024-11-12T14:57:14.430" v="41"/>
          <ac:picMkLst>
            <pc:docMk/>
            <pc:sldMk cId="3908252055" sldId="4587"/>
            <ac:picMk id="6" creationId="{59DE38AB-5447-1DDC-8D9F-B39B6D633425}"/>
          </ac:picMkLst>
        </pc:picChg>
      </pc:sldChg>
      <pc:sldChg chg="addSp delSp modSp new mod modClrScheme chgLayout">
        <pc:chgData name="Viktor Hedberg" userId="c1d2f070-b907-49a6-9a9b-44ebd86b27f8" providerId="ADAL" clId="{35B3E1D8-CAF1-4933-AF1D-25D34BB8F36E}" dt="2024-11-12T15:15:32.864" v="43" actId="700"/>
        <pc:sldMkLst>
          <pc:docMk/>
          <pc:sldMk cId="3836869117" sldId="4589"/>
        </pc:sldMkLst>
        <pc:spChg chg="del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2" creationId="{708E6A62-8002-00A5-59D3-F3821E8B1E92}"/>
          </ac:spMkLst>
        </pc:spChg>
        <pc:spChg chg="del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3" creationId="{F4D957A3-9A36-B8E5-CE73-B708818B891B}"/>
          </ac:spMkLst>
        </pc:spChg>
        <pc:spChg chg="add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4" creationId="{566674AB-9C34-0E8F-859F-07652EF469A4}"/>
          </ac:spMkLst>
        </pc:spChg>
        <pc:spChg chg="add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5" creationId="{94F429A5-90BF-A21F-B127-2268DD0EF8CD}"/>
          </ac:spMkLst>
        </pc:spChg>
        <pc:spChg chg="add mod ord">
          <ac:chgData name="Viktor Hedberg" userId="c1d2f070-b907-49a6-9a9b-44ebd86b27f8" providerId="ADAL" clId="{35B3E1D8-CAF1-4933-AF1D-25D34BB8F36E}" dt="2024-11-12T15:15:32.864" v="43" actId="700"/>
          <ac:spMkLst>
            <pc:docMk/>
            <pc:sldMk cId="3836869117" sldId="4589"/>
            <ac:spMk id="6" creationId="{DB0515F1-0D5E-5B88-BEAE-4244BF3DB624}"/>
          </ac:spMkLst>
        </pc:spChg>
      </pc:sldChg>
      <pc:sldChg chg="addSp delSp modSp mod modClrScheme chgLayout">
        <pc:chgData name="Viktor Hedberg" userId="c1d2f070-b907-49a6-9a9b-44ebd86b27f8" providerId="ADAL" clId="{35B3E1D8-CAF1-4933-AF1D-25D34BB8F36E}" dt="2024-11-12T15:16:56.615" v="124" actId="1076"/>
        <pc:sldMkLst>
          <pc:docMk/>
          <pc:sldMk cId="3836869117" sldId="4590"/>
        </pc:sldMkLst>
        <pc:spChg chg="mod ord">
          <ac:chgData name="Viktor Hedberg" userId="c1d2f070-b907-49a6-9a9b-44ebd86b27f8" providerId="ADAL" clId="{35B3E1D8-CAF1-4933-AF1D-25D34BB8F36E}" dt="2024-11-12T15:16:20.960" v="114" actId="700"/>
          <ac:spMkLst>
            <pc:docMk/>
            <pc:sldMk cId="3836869117" sldId="4590"/>
            <ac:spMk id="4" creationId="{566674AB-9C34-0E8F-859F-07652EF469A4}"/>
          </ac:spMkLst>
        </pc:spChg>
        <pc:spChg chg="del mod ord">
          <ac:chgData name="Viktor Hedberg" userId="c1d2f070-b907-49a6-9a9b-44ebd86b27f8" providerId="ADAL" clId="{35B3E1D8-CAF1-4933-AF1D-25D34BB8F36E}" dt="2024-11-12T15:16:20.960" v="114" actId="700"/>
          <ac:spMkLst>
            <pc:docMk/>
            <pc:sldMk cId="3836869117" sldId="4590"/>
            <ac:spMk id="5" creationId="{94F429A5-90BF-A21F-B127-2268DD0EF8CD}"/>
          </ac:spMkLst>
        </pc:spChg>
        <pc:spChg chg="del">
          <ac:chgData name="Viktor Hedberg" userId="c1d2f070-b907-49a6-9a9b-44ebd86b27f8" providerId="ADAL" clId="{35B3E1D8-CAF1-4933-AF1D-25D34BB8F36E}" dt="2024-11-12T15:16:20.960" v="114" actId="700"/>
          <ac:spMkLst>
            <pc:docMk/>
            <pc:sldMk cId="3836869117" sldId="4590"/>
            <ac:spMk id="6" creationId="{DB0515F1-0D5E-5B88-BEAE-4244BF3DB624}"/>
          </ac:spMkLst>
        </pc:spChg>
        <pc:spChg chg="add mod ord">
          <ac:chgData name="Viktor Hedberg" userId="c1d2f070-b907-49a6-9a9b-44ebd86b27f8" providerId="ADAL" clId="{35B3E1D8-CAF1-4933-AF1D-25D34BB8F36E}" dt="2024-11-12T15:16:56.615" v="124" actId="1076"/>
          <ac:spMkLst>
            <pc:docMk/>
            <pc:sldMk cId="3836869117" sldId="4590"/>
            <ac:spMk id="7" creationId="{34E35088-A2AC-B75B-3573-693D24E978E6}"/>
          </ac:spMkLst>
        </pc:spChg>
      </pc:sldChg>
    </pc:docChg>
  </pc:docChgLst>
  <pc:docChgLst>
    <pc:chgData name="Viktor Hedberg" userId="c1d2f070-b907-49a6-9a9b-44ebd86b27f8" providerId="ADAL" clId="{46F87B03-10B9-4FBA-8AB9-B1DAEA403C50}"/>
    <pc:docChg chg="custSel delSld modSld">
      <pc:chgData name="Viktor Hedberg" userId="c1d2f070-b907-49a6-9a9b-44ebd86b27f8" providerId="ADAL" clId="{46F87B03-10B9-4FBA-8AB9-B1DAEA403C50}" dt="2024-11-12T20:18:14.895" v="2" actId="2696"/>
      <pc:docMkLst>
        <pc:docMk/>
      </pc:docMkLst>
      <pc:sldChg chg="delSp modSp mod chgLayout">
        <pc:chgData name="Viktor Hedberg" userId="c1d2f070-b907-49a6-9a9b-44ebd86b27f8" providerId="ADAL" clId="{46F87B03-10B9-4FBA-8AB9-B1DAEA403C50}" dt="2024-11-12T20:17:40.353" v="1" actId="700"/>
        <pc:sldMkLst>
          <pc:docMk/>
          <pc:sldMk cId="1994487590" sldId="2147473887"/>
        </pc:sldMkLst>
        <pc:spChg chg="mod ord">
          <ac:chgData name="Viktor Hedberg" userId="c1d2f070-b907-49a6-9a9b-44ebd86b27f8" providerId="ADAL" clId="{46F87B03-10B9-4FBA-8AB9-B1DAEA403C50}" dt="2024-11-12T20:17:40.353" v="1" actId="700"/>
          <ac:spMkLst>
            <pc:docMk/>
            <pc:sldMk cId="1994487590" sldId="2147473887"/>
            <ac:spMk id="4" creationId="{082A62DD-2B24-A93F-9E49-A3527DB4F3AC}"/>
          </ac:spMkLst>
        </pc:spChg>
        <pc:spChg chg="del">
          <ac:chgData name="Viktor Hedberg" userId="c1d2f070-b907-49a6-9a9b-44ebd86b27f8" providerId="ADAL" clId="{46F87B03-10B9-4FBA-8AB9-B1DAEA403C50}" dt="2024-11-12T20:17:40.353" v="1" actId="700"/>
          <ac:spMkLst>
            <pc:docMk/>
            <pc:sldMk cId="1994487590" sldId="2147473887"/>
            <ac:spMk id="5" creationId="{2D3C82DE-4BED-2EC8-29DC-947AF607385F}"/>
          </ac:spMkLst>
        </pc:spChg>
        <pc:spChg chg="del">
          <ac:chgData name="Viktor Hedberg" userId="c1d2f070-b907-49a6-9a9b-44ebd86b27f8" providerId="ADAL" clId="{46F87B03-10B9-4FBA-8AB9-B1DAEA403C50}" dt="2024-11-12T20:17:40.353" v="1" actId="700"/>
          <ac:spMkLst>
            <pc:docMk/>
            <pc:sldMk cId="1994487590" sldId="2147473887"/>
            <ac:spMk id="6" creationId="{A12F6D3F-FA83-DF6F-DB14-A38A6CA58ABF}"/>
          </ac:spMkLst>
        </pc:spChg>
        <pc:spChg chg="del">
          <ac:chgData name="Viktor Hedberg" userId="c1d2f070-b907-49a6-9a9b-44ebd86b27f8" providerId="ADAL" clId="{46F87B03-10B9-4FBA-8AB9-B1DAEA403C50}" dt="2024-11-12T20:17:40.353" v="1" actId="700"/>
          <ac:spMkLst>
            <pc:docMk/>
            <pc:sldMk cId="1994487590" sldId="2147473887"/>
            <ac:spMk id="7" creationId="{D89FC4B6-0B44-35E7-C7F4-0F512B140656}"/>
          </ac:spMkLst>
        </pc:spChg>
      </pc:sldChg>
      <pc:sldChg chg="delSp modSp mod chgLayout">
        <pc:chgData name="Viktor Hedberg" userId="c1d2f070-b907-49a6-9a9b-44ebd86b27f8" providerId="ADAL" clId="{46F87B03-10B9-4FBA-8AB9-B1DAEA403C50}" dt="2024-11-12T20:17:28.133" v="0" actId="700"/>
        <pc:sldMkLst>
          <pc:docMk/>
          <pc:sldMk cId="3083974219" sldId="2147473888"/>
        </pc:sldMkLst>
        <pc:spChg chg="mod ord">
          <ac:chgData name="Viktor Hedberg" userId="c1d2f070-b907-49a6-9a9b-44ebd86b27f8" providerId="ADAL" clId="{46F87B03-10B9-4FBA-8AB9-B1DAEA403C50}" dt="2024-11-12T20:17:28.133" v="0" actId="700"/>
          <ac:spMkLst>
            <pc:docMk/>
            <pc:sldMk cId="3083974219" sldId="2147473888"/>
            <ac:spMk id="4" creationId="{3F31DF4A-057C-8301-08E9-DE74688D5DFE}"/>
          </ac:spMkLst>
        </pc:spChg>
        <pc:spChg chg="del">
          <ac:chgData name="Viktor Hedberg" userId="c1d2f070-b907-49a6-9a9b-44ebd86b27f8" providerId="ADAL" clId="{46F87B03-10B9-4FBA-8AB9-B1DAEA403C50}" dt="2024-11-12T20:17:28.133" v="0" actId="700"/>
          <ac:spMkLst>
            <pc:docMk/>
            <pc:sldMk cId="3083974219" sldId="2147473888"/>
            <ac:spMk id="5" creationId="{81501711-B9E2-0863-FEEA-397EB29C4014}"/>
          </ac:spMkLst>
        </pc:spChg>
        <pc:spChg chg="del">
          <ac:chgData name="Viktor Hedberg" userId="c1d2f070-b907-49a6-9a9b-44ebd86b27f8" providerId="ADAL" clId="{46F87B03-10B9-4FBA-8AB9-B1DAEA403C50}" dt="2024-11-12T20:17:28.133" v="0" actId="700"/>
          <ac:spMkLst>
            <pc:docMk/>
            <pc:sldMk cId="3083974219" sldId="2147473888"/>
            <ac:spMk id="6" creationId="{D547BBBF-53BA-32B5-BC66-0A3E9B9F0630}"/>
          </ac:spMkLst>
        </pc:spChg>
        <pc:spChg chg="del">
          <ac:chgData name="Viktor Hedberg" userId="c1d2f070-b907-49a6-9a9b-44ebd86b27f8" providerId="ADAL" clId="{46F87B03-10B9-4FBA-8AB9-B1DAEA403C50}" dt="2024-11-12T20:17:28.133" v="0" actId="700"/>
          <ac:spMkLst>
            <pc:docMk/>
            <pc:sldMk cId="3083974219" sldId="2147473888"/>
            <ac:spMk id="7" creationId="{4BA04825-046D-2531-DAA2-8BC660A90BFA}"/>
          </ac:spMkLst>
        </pc:spChg>
      </pc:sldChg>
      <pc:sldChg chg="del">
        <pc:chgData name="Viktor Hedberg" userId="c1d2f070-b907-49a6-9a9b-44ebd86b27f8" providerId="ADAL" clId="{46F87B03-10B9-4FBA-8AB9-B1DAEA403C50}" dt="2024-11-12T20:18:14.895" v="2" actId="2696"/>
        <pc:sldMkLst>
          <pc:docMk/>
          <pc:sldMk cId="366736695" sldId="214747389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4" Type="http://schemas.openxmlformats.org/officeDocument/2006/relationships/image" Target="../media/image5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4" Type="http://schemas.openxmlformats.org/officeDocument/2006/relationships/image" Target="../media/image5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5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E030E0-BC18-47AC-B489-5BBD7660B0DF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9248CEE-C9C3-4A3C-8562-2F5F396BC52A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Configure hardware</a:t>
          </a:r>
          <a:endParaRPr lang="en-US"/>
        </a:p>
      </dgm:t>
    </dgm:pt>
    <dgm:pt modelId="{AA8BAF52-23A9-4FE3-9BB0-DEE40B815D55}" type="parTrans" cxnId="{18AA90D5-B159-4EDA-ABFA-1703F83C7A89}">
      <dgm:prSet/>
      <dgm:spPr/>
      <dgm:t>
        <a:bodyPr/>
        <a:lstStyle/>
        <a:p>
          <a:endParaRPr lang="en-US"/>
        </a:p>
      </dgm:t>
    </dgm:pt>
    <dgm:pt modelId="{5ACA62D4-5BEE-4AEB-A0C5-12FEA07DFE3A}" type="sibTrans" cxnId="{18AA90D5-B159-4EDA-ABFA-1703F83C7A89}">
      <dgm:prSet/>
      <dgm:spPr/>
      <dgm:t>
        <a:bodyPr/>
        <a:lstStyle/>
        <a:p>
          <a:endParaRPr lang="en-US"/>
        </a:p>
      </dgm:t>
    </dgm:pt>
    <dgm:pt modelId="{7B53C834-BACD-48C2-9236-0DF860933DBF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UEFI, Secure Boot, TPM, Disks, Supported Network Adapters (connected), Correct </a:t>
          </a:r>
          <a:r>
            <a:rPr lang="en-SE" b="1"/>
            <a:t>POWER </a:t>
          </a:r>
          <a:r>
            <a:rPr lang="en-SE"/>
            <a:t>Setting</a:t>
          </a:r>
          <a:endParaRPr lang="en-US"/>
        </a:p>
      </dgm:t>
    </dgm:pt>
    <dgm:pt modelId="{DAD6E840-C36B-448C-9516-C4BF724A069A}" type="parTrans" cxnId="{7047C215-489A-4FEA-80FA-55D46648F4E5}">
      <dgm:prSet/>
      <dgm:spPr/>
      <dgm:t>
        <a:bodyPr/>
        <a:lstStyle/>
        <a:p>
          <a:endParaRPr lang="en-US"/>
        </a:p>
      </dgm:t>
    </dgm:pt>
    <dgm:pt modelId="{622F6119-8561-4394-973D-CDFD0B57B72E}" type="sibTrans" cxnId="{7047C215-489A-4FEA-80FA-55D46648F4E5}">
      <dgm:prSet/>
      <dgm:spPr/>
      <dgm:t>
        <a:bodyPr/>
        <a:lstStyle/>
        <a:p>
          <a:endParaRPr lang="en-US"/>
        </a:p>
      </dgm:t>
    </dgm:pt>
    <dgm:pt modelId="{CA131F41-B5CB-4CEC-8244-6FF3CBF7946C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Download ISO, Boot on ISO, Install Azure Stack HCI</a:t>
          </a:r>
          <a:endParaRPr lang="en-US"/>
        </a:p>
      </dgm:t>
    </dgm:pt>
    <dgm:pt modelId="{B320A27D-1E9E-45CA-8A40-200B28BEF9B7}" type="parTrans" cxnId="{17AA65E0-6E81-4FA5-B439-C6F62D3EEB14}">
      <dgm:prSet/>
      <dgm:spPr/>
      <dgm:t>
        <a:bodyPr/>
        <a:lstStyle/>
        <a:p>
          <a:endParaRPr lang="en-US"/>
        </a:p>
      </dgm:t>
    </dgm:pt>
    <dgm:pt modelId="{67E87490-A731-44A5-B95A-E760BCCFA94B}" type="sibTrans" cxnId="{17AA65E0-6E81-4FA5-B439-C6F62D3EEB14}">
      <dgm:prSet/>
      <dgm:spPr/>
      <dgm:t>
        <a:bodyPr/>
        <a:lstStyle/>
        <a:p>
          <a:endParaRPr lang="en-US"/>
        </a:p>
      </dgm:t>
    </dgm:pt>
    <dgm:pt modelId="{DD373079-D261-40BA-9C47-D3532085C460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Select TimeZone, Verify TIME, “know” your network configuration</a:t>
          </a:r>
          <a:endParaRPr lang="en-US"/>
        </a:p>
      </dgm:t>
    </dgm:pt>
    <dgm:pt modelId="{B447F8C4-981C-4DDD-9DE3-8C45B0D0524E}" type="parTrans" cxnId="{079EEE1E-03B6-4F69-985D-3373FD0B48F5}">
      <dgm:prSet/>
      <dgm:spPr/>
      <dgm:t>
        <a:bodyPr/>
        <a:lstStyle/>
        <a:p>
          <a:endParaRPr lang="en-US"/>
        </a:p>
      </dgm:t>
    </dgm:pt>
    <dgm:pt modelId="{FA4B12B9-B45C-4B3A-A8B4-023000BF7FC2}" type="sibTrans" cxnId="{079EEE1E-03B6-4F69-985D-3373FD0B48F5}">
      <dgm:prSet/>
      <dgm:spPr/>
      <dgm:t>
        <a:bodyPr/>
        <a:lstStyle/>
        <a:p>
          <a:endParaRPr lang="en-US"/>
        </a:p>
      </dgm:t>
    </dgm:pt>
    <dgm:pt modelId="{C9326CE9-83C0-49EF-ACDC-6756894992AF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Network is div</a:t>
          </a:r>
          <a:r>
            <a:rPr lang="en-US"/>
            <a:t>i</a:t>
          </a:r>
          <a:r>
            <a:rPr lang="en-SE"/>
            <a:t>ded in Compute, Management and Storage, Storage runs on VLAN</a:t>
          </a:r>
          <a:endParaRPr lang="en-US"/>
        </a:p>
      </dgm:t>
    </dgm:pt>
    <dgm:pt modelId="{26A805D7-52DB-4C42-A4D9-D6713CF98521}" type="parTrans" cxnId="{12C86AB9-99FF-4385-B326-799E0599CB96}">
      <dgm:prSet/>
      <dgm:spPr/>
      <dgm:t>
        <a:bodyPr/>
        <a:lstStyle/>
        <a:p>
          <a:endParaRPr lang="en-US"/>
        </a:p>
      </dgm:t>
    </dgm:pt>
    <dgm:pt modelId="{3C620C77-B5C9-4C84-9A02-E33BE1CED71D}" type="sibTrans" cxnId="{12C86AB9-99FF-4385-B326-799E0599CB96}">
      <dgm:prSet/>
      <dgm:spPr/>
      <dgm:t>
        <a:bodyPr/>
        <a:lstStyle/>
        <a:p>
          <a:endParaRPr lang="en-US"/>
        </a:p>
      </dgm:t>
    </dgm:pt>
    <dgm:pt modelId="{DBFECB6D-B2D1-4F41-9700-3F7CFDEC2B30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Plan your network before deploying!</a:t>
          </a:r>
          <a:endParaRPr lang="en-US"/>
        </a:p>
      </dgm:t>
    </dgm:pt>
    <dgm:pt modelId="{A3D43A17-53A9-469E-B6B0-138DCD949D4B}" type="parTrans" cxnId="{B87F8C5E-E9AC-4191-9738-30CA3946F2A6}">
      <dgm:prSet/>
      <dgm:spPr/>
      <dgm:t>
        <a:bodyPr/>
        <a:lstStyle/>
        <a:p>
          <a:endParaRPr lang="en-US"/>
        </a:p>
      </dgm:t>
    </dgm:pt>
    <dgm:pt modelId="{8298EC2D-1FFC-4BD3-8DC8-75FDFAEE4092}" type="sibTrans" cxnId="{B87F8C5E-E9AC-4191-9738-30CA3946F2A6}">
      <dgm:prSet/>
      <dgm:spPr/>
      <dgm:t>
        <a:bodyPr/>
        <a:lstStyle/>
        <a:p>
          <a:endParaRPr lang="en-US"/>
        </a:p>
      </dgm:t>
    </dgm:pt>
    <dgm:pt modelId="{9EEBA378-A2B1-4D60-9286-3D20FFA05A9B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NOTE!!!</a:t>
          </a:r>
          <a:endParaRPr lang="en-US"/>
        </a:p>
      </dgm:t>
    </dgm:pt>
    <dgm:pt modelId="{60239475-B1CB-4CBB-B789-3B7C0D67D406}" type="parTrans" cxnId="{8FB6DB03-681D-4027-933D-10B7F79AEAEE}">
      <dgm:prSet/>
      <dgm:spPr/>
      <dgm:t>
        <a:bodyPr/>
        <a:lstStyle/>
        <a:p>
          <a:endParaRPr lang="en-US"/>
        </a:p>
      </dgm:t>
    </dgm:pt>
    <dgm:pt modelId="{5353CEEA-FEE5-4465-9230-38B42AC89B17}" type="sibTrans" cxnId="{8FB6DB03-681D-4027-933D-10B7F79AEAEE}">
      <dgm:prSet/>
      <dgm:spPr/>
      <dgm:t>
        <a:bodyPr/>
        <a:lstStyle/>
        <a:p>
          <a:endParaRPr lang="en-US"/>
        </a:p>
      </dgm:t>
    </dgm:pt>
    <dgm:pt modelId="{C300BB39-5DF9-44AF-965A-91E29EFE521B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Do NOT Patch</a:t>
          </a:r>
          <a:endParaRPr lang="en-US"/>
        </a:p>
      </dgm:t>
    </dgm:pt>
    <dgm:pt modelId="{C0849DF9-7981-4385-8993-3BBB915945DE}" type="parTrans" cxnId="{61F293E7-8157-440A-93E9-7D605B83FCD7}">
      <dgm:prSet/>
      <dgm:spPr/>
      <dgm:t>
        <a:bodyPr/>
        <a:lstStyle/>
        <a:p>
          <a:endParaRPr lang="en-US"/>
        </a:p>
      </dgm:t>
    </dgm:pt>
    <dgm:pt modelId="{402B695C-C43E-4C3C-9EE9-A3E5290B20BC}" type="sibTrans" cxnId="{61F293E7-8157-440A-93E9-7D605B83FCD7}">
      <dgm:prSet/>
      <dgm:spPr/>
      <dgm:t>
        <a:bodyPr/>
        <a:lstStyle/>
        <a:p>
          <a:endParaRPr lang="en-US"/>
        </a:p>
      </dgm:t>
    </dgm:pt>
    <dgm:pt modelId="{B63436AC-49EF-4515-B9B8-896D10ED37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</a:t>
          </a:r>
          <a:r>
            <a:rPr lang="en-SE"/>
            <a:t>o NOT join to AD</a:t>
          </a:r>
          <a:endParaRPr lang="en-US"/>
        </a:p>
      </dgm:t>
    </dgm:pt>
    <dgm:pt modelId="{1A42910A-7A94-477B-9AEF-C6BAD4AB403A}" type="parTrans" cxnId="{7A6F81A3-8757-49D7-A48C-56624507CA85}">
      <dgm:prSet/>
      <dgm:spPr/>
      <dgm:t>
        <a:bodyPr/>
        <a:lstStyle/>
        <a:p>
          <a:endParaRPr lang="en-US"/>
        </a:p>
      </dgm:t>
    </dgm:pt>
    <dgm:pt modelId="{C182069A-BA59-4106-BBF7-6F72E1627F47}" type="sibTrans" cxnId="{7A6F81A3-8757-49D7-A48C-56624507CA85}">
      <dgm:prSet/>
      <dgm:spPr/>
      <dgm:t>
        <a:bodyPr/>
        <a:lstStyle/>
        <a:p>
          <a:endParaRPr lang="en-US"/>
        </a:p>
      </dgm:t>
    </dgm:pt>
    <dgm:pt modelId="{BA9AECBF-A555-4961-AF02-45096A1D38D8}" type="pres">
      <dgm:prSet presAssocID="{01E030E0-BC18-47AC-B489-5BBD7660B0DF}" presName="root" presStyleCnt="0">
        <dgm:presLayoutVars>
          <dgm:dir/>
          <dgm:resizeHandles val="exact"/>
        </dgm:presLayoutVars>
      </dgm:prSet>
      <dgm:spPr/>
    </dgm:pt>
    <dgm:pt modelId="{E5C22557-B33F-4562-8143-4B2C8554A743}" type="pres">
      <dgm:prSet presAssocID="{69248CEE-C9C3-4A3C-8562-2F5F396BC52A}" presName="compNode" presStyleCnt="0"/>
      <dgm:spPr/>
    </dgm:pt>
    <dgm:pt modelId="{7EE01C09-0F13-461C-B548-62BB0418440B}" type="pres">
      <dgm:prSet presAssocID="{69248CEE-C9C3-4A3C-8562-2F5F396BC52A}" presName="bgRect" presStyleLbl="bgShp" presStyleIdx="0" presStyleCnt="3"/>
      <dgm:spPr/>
    </dgm:pt>
    <dgm:pt modelId="{B45ECE93-0EC1-44DD-8AE3-655ABA871ACA}" type="pres">
      <dgm:prSet presAssocID="{69248CEE-C9C3-4A3C-8562-2F5F396BC52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0DD9452-7BDD-43C2-908C-AC70775CA450}" type="pres">
      <dgm:prSet presAssocID="{69248CEE-C9C3-4A3C-8562-2F5F396BC52A}" presName="spaceRect" presStyleCnt="0"/>
      <dgm:spPr/>
    </dgm:pt>
    <dgm:pt modelId="{F9C34317-C933-4A70-B883-C88B54E91BBF}" type="pres">
      <dgm:prSet presAssocID="{69248CEE-C9C3-4A3C-8562-2F5F396BC52A}" presName="parTx" presStyleLbl="revTx" presStyleIdx="0" presStyleCnt="6">
        <dgm:presLayoutVars>
          <dgm:chMax val="0"/>
          <dgm:chPref val="0"/>
        </dgm:presLayoutVars>
      </dgm:prSet>
      <dgm:spPr/>
    </dgm:pt>
    <dgm:pt modelId="{5FC2C5C8-B23E-490C-8E3A-11BC5D2F6DF8}" type="pres">
      <dgm:prSet presAssocID="{69248CEE-C9C3-4A3C-8562-2F5F396BC52A}" presName="desTx" presStyleLbl="revTx" presStyleIdx="1" presStyleCnt="6">
        <dgm:presLayoutVars/>
      </dgm:prSet>
      <dgm:spPr/>
    </dgm:pt>
    <dgm:pt modelId="{215AC427-FA7F-4A0D-B6A5-197F4D532CBC}" type="pres">
      <dgm:prSet presAssocID="{5ACA62D4-5BEE-4AEB-A0C5-12FEA07DFE3A}" presName="sibTrans" presStyleCnt="0"/>
      <dgm:spPr/>
    </dgm:pt>
    <dgm:pt modelId="{8768318A-B05B-4141-8642-F47572FC9F88}" type="pres">
      <dgm:prSet presAssocID="{CA131F41-B5CB-4CEC-8244-6FF3CBF7946C}" presName="compNode" presStyleCnt="0"/>
      <dgm:spPr/>
    </dgm:pt>
    <dgm:pt modelId="{B2861A32-4613-4B4B-9F20-A205BE759012}" type="pres">
      <dgm:prSet presAssocID="{CA131F41-B5CB-4CEC-8244-6FF3CBF7946C}" presName="bgRect" presStyleLbl="bgShp" presStyleIdx="1" presStyleCnt="3"/>
      <dgm:spPr/>
    </dgm:pt>
    <dgm:pt modelId="{F6849F5D-83BA-451A-897D-5781760B528C}" type="pres">
      <dgm:prSet presAssocID="{CA131F41-B5CB-4CEC-8244-6FF3CBF7946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D8F2B96E-3544-4F83-B69F-31720BB75A06}" type="pres">
      <dgm:prSet presAssocID="{CA131F41-B5CB-4CEC-8244-6FF3CBF7946C}" presName="spaceRect" presStyleCnt="0"/>
      <dgm:spPr/>
    </dgm:pt>
    <dgm:pt modelId="{A1FFDDC9-048C-4BCA-BFAD-2B35ECAC5EA3}" type="pres">
      <dgm:prSet presAssocID="{CA131F41-B5CB-4CEC-8244-6FF3CBF7946C}" presName="parTx" presStyleLbl="revTx" presStyleIdx="2" presStyleCnt="6">
        <dgm:presLayoutVars>
          <dgm:chMax val="0"/>
          <dgm:chPref val="0"/>
        </dgm:presLayoutVars>
      </dgm:prSet>
      <dgm:spPr/>
    </dgm:pt>
    <dgm:pt modelId="{F1064428-2416-4610-B468-1A15013238F4}" type="pres">
      <dgm:prSet presAssocID="{CA131F41-B5CB-4CEC-8244-6FF3CBF7946C}" presName="desTx" presStyleLbl="revTx" presStyleIdx="3" presStyleCnt="6">
        <dgm:presLayoutVars/>
      </dgm:prSet>
      <dgm:spPr/>
    </dgm:pt>
    <dgm:pt modelId="{AD62487D-A808-471A-B1E8-0BE2E13EEEFF}" type="pres">
      <dgm:prSet presAssocID="{67E87490-A731-44A5-B95A-E760BCCFA94B}" presName="sibTrans" presStyleCnt="0"/>
      <dgm:spPr/>
    </dgm:pt>
    <dgm:pt modelId="{A6F6C15B-BCBB-4722-8F63-D53912A4862F}" type="pres">
      <dgm:prSet presAssocID="{9EEBA378-A2B1-4D60-9286-3D20FFA05A9B}" presName="compNode" presStyleCnt="0"/>
      <dgm:spPr/>
    </dgm:pt>
    <dgm:pt modelId="{F6D6EFD5-A1AB-4A52-ABEB-727EAC8D8073}" type="pres">
      <dgm:prSet presAssocID="{9EEBA378-A2B1-4D60-9286-3D20FFA05A9B}" presName="bgRect" presStyleLbl="bgShp" presStyleIdx="2" presStyleCnt="3"/>
      <dgm:spPr/>
    </dgm:pt>
    <dgm:pt modelId="{E144151A-088D-4B0E-9F8B-E34D0245F8F4}" type="pres">
      <dgm:prSet presAssocID="{9EEBA378-A2B1-4D60-9286-3D20FFA05A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473B5E4E-AEE4-4E39-96B7-FE68B96FFC81}" type="pres">
      <dgm:prSet presAssocID="{9EEBA378-A2B1-4D60-9286-3D20FFA05A9B}" presName="spaceRect" presStyleCnt="0"/>
      <dgm:spPr/>
    </dgm:pt>
    <dgm:pt modelId="{ECF8C757-3FD0-467C-B8F4-20FE396C00C0}" type="pres">
      <dgm:prSet presAssocID="{9EEBA378-A2B1-4D60-9286-3D20FFA05A9B}" presName="parTx" presStyleLbl="revTx" presStyleIdx="4" presStyleCnt="6">
        <dgm:presLayoutVars>
          <dgm:chMax val="0"/>
          <dgm:chPref val="0"/>
        </dgm:presLayoutVars>
      </dgm:prSet>
      <dgm:spPr/>
    </dgm:pt>
    <dgm:pt modelId="{A64EDE35-6FD5-499D-8332-C4074D7EADC0}" type="pres">
      <dgm:prSet presAssocID="{9EEBA378-A2B1-4D60-9286-3D20FFA05A9B}" presName="desTx" presStyleLbl="revTx" presStyleIdx="5" presStyleCnt="6">
        <dgm:presLayoutVars/>
      </dgm:prSet>
      <dgm:spPr/>
    </dgm:pt>
  </dgm:ptLst>
  <dgm:cxnLst>
    <dgm:cxn modelId="{8FB6DB03-681D-4027-933D-10B7F79AEAEE}" srcId="{01E030E0-BC18-47AC-B489-5BBD7660B0DF}" destId="{9EEBA378-A2B1-4D60-9286-3D20FFA05A9B}" srcOrd="2" destOrd="0" parTransId="{60239475-B1CB-4CBB-B789-3B7C0D67D406}" sibTransId="{5353CEEA-FEE5-4465-9230-38B42AC89B17}"/>
    <dgm:cxn modelId="{7047C215-489A-4FEA-80FA-55D46648F4E5}" srcId="{69248CEE-C9C3-4A3C-8562-2F5F396BC52A}" destId="{7B53C834-BACD-48C2-9236-0DF860933DBF}" srcOrd="0" destOrd="0" parTransId="{DAD6E840-C36B-448C-9516-C4BF724A069A}" sibTransId="{622F6119-8561-4394-973D-CDFD0B57B72E}"/>
    <dgm:cxn modelId="{079EEE1E-03B6-4F69-985D-3373FD0B48F5}" srcId="{CA131F41-B5CB-4CEC-8244-6FF3CBF7946C}" destId="{DD373079-D261-40BA-9C47-D3532085C460}" srcOrd="0" destOrd="0" parTransId="{B447F8C4-981C-4DDD-9DE3-8C45B0D0524E}" sibTransId="{FA4B12B9-B45C-4B3A-A8B4-023000BF7FC2}"/>
    <dgm:cxn modelId="{D24B961F-1C6A-4E51-AB6E-FCA297F3BF28}" type="presOf" srcId="{DD373079-D261-40BA-9C47-D3532085C460}" destId="{F1064428-2416-4610-B468-1A15013238F4}" srcOrd="0" destOrd="0" presId="urn:microsoft.com/office/officeart/2018/2/layout/IconVerticalSolidList"/>
    <dgm:cxn modelId="{0C8E9534-8678-44BA-9E61-C162F331F98C}" type="presOf" srcId="{C9326CE9-83C0-49EF-ACDC-6756894992AF}" destId="{F1064428-2416-4610-B468-1A15013238F4}" srcOrd="0" destOrd="1" presId="urn:microsoft.com/office/officeart/2018/2/layout/IconVerticalSolidList"/>
    <dgm:cxn modelId="{B87F8C5E-E9AC-4191-9738-30CA3946F2A6}" srcId="{CA131F41-B5CB-4CEC-8244-6FF3CBF7946C}" destId="{DBFECB6D-B2D1-4F41-9700-3F7CFDEC2B30}" srcOrd="2" destOrd="0" parTransId="{A3D43A17-53A9-469E-B6B0-138DCD949D4B}" sibTransId="{8298EC2D-1FFC-4BD3-8DC8-75FDFAEE4092}"/>
    <dgm:cxn modelId="{643FE85E-1D0B-48A6-86AF-AF0EA80C6B4D}" type="presOf" srcId="{01E030E0-BC18-47AC-B489-5BBD7660B0DF}" destId="{BA9AECBF-A555-4961-AF02-45096A1D38D8}" srcOrd="0" destOrd="0" presId="urn:microsoft.com/office/officeart/2018/2/layout/IconVerticalSolidList"/>
    <dgm:cxn modelId="{72321948-F051-48B5-8156-5193D976C0FB}" type="presOf" srcId="{C300BB39-5DF9-44AF-965A-91E29EFE521B}" destId="{A64EDE35-6FD5-499D-8332-C4074D7EADC0}" srcOrd="0" destOrd="0" presId="urn:microsoft.com/office/officeart/2018/2/layout/IconVerticalSolidList"/>
    <dgm:cxn modelId="{6F88C294-BB74-4F1E-B989-8F748370B79F}" type="presOf" srcId="{B63436AC-49EF-4515-B9B8-896D10ED37E9}" destId="{A64EDE35-6FD5-499D-8332-C4074D7EADC0}" srcOrd="0" destOrd="1" presId="urn:microsoft.com/office/officeart/2018/2/layout/IconVerticalSolidList"/>
    <dgm:cxn modelId="{7A6F81A3-8757-49D7-A48C-56624507CA85}" srcId="{9EEBA378-A2B1-4D60-9286-3D20FFA05A9B}" destId="{B63436AC-49EF-4515-B9B8-896D10ED37E9}" srcOrd="1" destOrd="0" parTransId="{1A42910A-7A94-477B-9AEF-C6BAD4AB403A}" sibTransId="{C182069A-BA59-4106-BBF7-6F72E1627F47}"/>
    <dgm:cxn modelId="{D39F5BB2-94BC-4548-AEBA-A1B6C2120FBE}" type="presOf" srcId="{9EEBA378-A2B1-4D60-9286-3D20FFA05A9B}" destId="{ECF8C757-3FD0-467C-B8F4-20FE396C00C0}" srcOrd="0" destOrd="0" presId="urn:microsoft.com/office/officeart/2018/2/layout/IconVerticalSolidList"/>
    <dgm:cxn modelId="{4B9ECAB5-B359-473F-B026-122D9D24DDAD}" type="presOf" srcId="{CA131F41-B5CB-4CEC-8244-6FF3CBF7946C}" destId="{A1FFDDC9-048C-4BCA-BFAD-2B35ECAC5EA3}" srcOrd="0" destOrd="0" presId="urn:microsoft.com/office/officeart/2018/2/layout/IconVerticalSolidList"/>
    <dgm:cxn modelId="{12C86AB9-99FF-4385-B326-799E0599CB96}" srcId="{CA131F41-B5CB-4CEC-8244-6FF3CBF7946C}" destId="{C9326CE9-83C0-49EF-ACDC-6756894992AF}" srcOrd="1" destOrd="0" parTransId="{26A805D7-52DB-4C42-A4D9-D6713CF98521}" sibTransId="{3C620C77-B5C9-4C84-9A02-E33BE1CED71D}"/>
    <dgm:cxn modelId="{20426ACA-091E-4340-93EF-895E1637BC15}" type="presOf" srcId="{69248CEE-C9C3-4A3C-8562-2F5F396BC52A}" destId="{F9C34317-C933-4A70-B883-C88B54E91BBF}" srcOrd="0" destOrd="0" presId="urn:microsoft.com/office/officeart/2018/2/layout/IconVerticalSolidList"/>
    <dgm:cxn modelId="{18AA90D5-B159-4EDA-ABFA-1703F83C7A89}" srcId="{01E030E0-BC18-47AC-B489-5BBD7660B0DF}" destId="{69248CEE-C9C3-4A3C-8562-2F5F396BC52A}" srcOrd="0" destOrd="0" parTransId="{AA8BAF52-23A9-4FE3-9BB0-DEE40B815D55}" sibTransId="{5ACA62D4-5BEE-4AEB-A0C5-12FEA07DFE3A}"/>
    <dgm:cxn modelId="{17AA65E0-6E81-4FA5-B439-C6F62D3EEB14}" srcId="{01E030E0-BC18-47AC-B489-5BBD7660B0DF}" destId="{CA131F41-B5CB-4CEC-8244-6FF3CBF7946C}" srcOrd="1" destOrd="0" parTransId="{B320A27D-1E9E-45CA-8A40-200B28BEF9B7}" sibTransId="{67E87490-A731-44A5-B95A-E760BCCFA94B}"/>
    <dgm:cxn modelId="{61F293E7-8157-440A-93E9-7D605B83FCD7}" srcId="{9EEBA378-A2B1-4D60-9286-3D20FFA05A9B}" destId="{C300BB39-5DF9-44AF-965A-91E29EFE521B}" srcOrd="0" destOrd="0" parTransId="{C0849DF9-7981-4385-8993-3BBB915945DE}" sibTransId="{402B695C-C43E-4C3C-9EE9-A3E5290B20BC}"/>
    <dgm:cxn modelId="{D3CBE9F2-8162-4241-AD3C-6A4CF79FFD49}" type="presOf" srcId="{DBFECB6D-B2D1-4F41-9700-3F7CFDEC2B30}" destId="{F1064428-2416-4610-B468-1A15013238F4}" srcOrd="0" destOrd="2" presId="urn:microsoft.com/office/officeart/2018/2/layout/IconVerticalSolidList"/>
    <dgm:cxn modelId="{8148F7FA-5A7A-47CE-8E4A-41E8564EC408}" type="presOf" srcId="{7B53C834-BACD-48C2-9236-0DF860933DBF}" destId="{5FC2C5C8-B23E-490C-8E3A-11BC5D2F6DF8}" srcOrd="0" destOrd="0" presId="urn:microsoft.com/office/officeart/2018/2/layout/IconVerticalSolidList"/>
    <dgm:cxn modelId="{6508CE68-4DC5-418D-8823-A5D98F085817}" type="presParOf" srcId="{BA9AECBF-A555-4961-AF02-45096A1D38D8}" destId="{E5C22557-B33F-4562-8143-4B2C8554A743}" srcOrd="0" destOrd="0" presId="urn:microsoft.com/office/officeart/2018/2/layout/IconVerticalSolidList"/>
    <dgm:cxn modelId="{1E1B270D-9F6E-447E-94D2-1B43C4D46C3A}" type="presParOf" srcId="{E5C22557-B33F-4562-8143-4B2C8554A743}" destId="{7EE01C09-0F13-461C-B548-62BB0418440B}" srcOrd="0" destOrd="0" presId="urn:microsoft.com/office/officeart/2018/2/layout/IconVerticalSolidList"/>
    <dgm:cxn modelId="{4BE16AB4-EED9-46B5-9B40-AFDD88AE90DE}" type="presParOf" srcId="{E5C22557-B33F-4562-8143-4B2C8554A743}" destId="{B45ECE93-0EC1-44DD-8AE3-655ABA871ACA}" srcOrd="1" destOrd="0" presId="urn:microsoft.com/office/officeart/2018/2/layout/IconVerticalSolidList"/>
    <dgm:cxn modelId="{9904DFC2-D3A8-4BC7-9170-89C8DF41DF6F}" type="presParOf" srcId="{E5C22557-B33F-4562-8143-4B2C8554A743}" destId="{80DD9452-7BDD-43C2-908C-AC70775CA450}" srcOrd="2" destOrd="0" presId="urn:microsoft.com/office/officeart/2018/2/layout/IconVerticalSolidList"/>
    <dgm:cxn modelId="{C5276329-D5A4-4FFE-A333-F5DEECD1FB28}" type="presParOf" srcId="{E5C22557-B33F-4562-8143-4B2C8554A743}" destId="{F9C34317-C933-4A70-B883-C88B54E91BBF}" srcOrd="3" destOrd="0" presId="urn:microsoft.com/office/officeart/2018/2/layout/IconVerticalSolidList"/>
    <dgm:cxn modelId="{9221ADA1-02F6-4B6B-BACE-EC30E5CA7E3C}" type="presParOf" srcId="{E5C22557-B33F-4562-8143-4B2C8554A743}" destId="{5FC2C5C8-B23E-490C-8E3A-11BC5D2F6DF8}" srcOrd="4" destOrd="0" presId="urn:microsoft.com/office/officeart/2018/2/layout/IconVerticalSolidList"/>
    <dgm:cxn modelId="{44318E23-3293-481A-8A64-0DD0F7F8EECE}" type="presParOf" srcId="{BA9AECBF-A555-4961-AF02-45096A1D38D8}" destId="{215AC427-FA7F-4A0D-B6A5-197F4D532CBC}" srcOrd="1" destOrd="0" presId="urn:microsoft.com/office/officeart/2018/2/layout/IconVerticalSolidList"/>
    <dgm:cxn modelId="{957F97A1-8F94-4BB8-8871-D1F3249F149E}" type="presParOf" srcId="{BA9AECBF-A555-4961-AF02-45096A1D38D8}" destId="{8768318A-B05B-4141-8642-F47572FC9F88}" srcOrd="2" destOrd="0" presId="urn:microsoft.com/office/officeart/2018/2/layout/IconVerticalSolidList"/>
    <dgm:cxn modelId="{B9E0FFCE-9E69-4322-92DD-0A181BD1237C}" type="presParOf" srcId="{8768318A-B05B-4141-8642-F47572FC9F88}" destId="{B2861A32-4613-4B4B-9F20-A205BE759012}" srcOrd="0" destOrd="0" presId="urn:microsoft.com/office/officeart/2018/2/layout/IconVerticalSolidList"/>
    <dgm:cxn modelId="{573C8D0C-4E61-4F19-AAAC-8460C4874647}" type="presParOf" srcId="{8768318A-B05B-4141-8642-F47572FC9F88}" destId="{F6849F5D-83BA-451A-897D-5781760B528C}" srcOrd="1" destOrd="0" presId="urn:microsoft.com/office/officeart/2018/2/layout/IconVerticalSolidList"/>
    <dgm:cxn modelId="{9091C875-1AA2-4CEE-8C51-8027AAA53272}" type="presParOf" srcId="{8768318A-B05B-4141-8642-F47572FC9F88}" destId="{D8F2B96E-3544-4F83-B69F-31720BB75A06}" srcOrd="2" destOrd="0" presId="urn:microsoft.com/office/officeart/2018/2/layout/IconVerticalSolidList"/>
    <dgm:cxn modelId="{40CC1B10-17D6-4A33-8E11-8342CFA10E07}" type="presParOf" srcId="{8768318A-B05B-4141-8642-F47572FC9F88}" destId="{A1FFDDC9-048C-4BCA-BFAD-2B35ECAC5EA3}" srcOrd="3" destOrd="0" presId="urn:microsoft.com/office/officeart/2018/2/layout/IconVerticalSolidList"/>
    <dgm:cxn modelId="{B8FB314F-5D85-47E8-9D16-C9979E2806F9}" type="presParOf" srcId="{8768318A-B05B-4141-8642-F47572FC9F88}" destId="{F1064428-2416-4610-B468-1A15013238F4}" srcOrd="4" destOrd="0" presId="urn:microsoft.com/office/officeart/2018/2/layout/IconVerticalSolidList"/>
    <dgm:cxn modelId="{8E3114F9-B694-4B2A-A1C7-72411AC8F3D5}" type="presParOf" srcId="{BA9AECBF-A555-4961-AF02-45096A1D38D8}" destId="{AD62487D-A808-471A-B1E8-0BE2E13EEEFF}" srcOrd="3" destOrd="0" presId="urn:microsoft.com/office/officeart/2018/2/layout/IconVerticalSolidList"/>
    <dgm:cxn modelId="{C7A61094-EA02-43F1-968F-0EFE6B139282}" type="presParOf" srcId="{BA9AECBF-A555-4961-AF02-45096A1D38D8}" destId="{A6F6C15B-BCBB-4722-8F63-D53912A4862F}" srcOrd="4" destOrd="0" presId="urn:microsoft.com/office/officeart/2018/2/layout/IconVerticalSolidList"/>
    <dgm:cxn modelId="{CC884215-4DDA-40EA-8001-26DDEF38DE24}" type="presParOf" srcId="{A6F6C15B-BCBB-4722-8F63-D53912A4862F}" destId="{F6D6EFD5-A1AB-4A52-ABEB-727EAC8D8073}" srcOrd="0" destOrd="0" presId="urn:microsoft.com/office/officeart/2018/2/layout/IconVerticalSolidList"/>
    <dgm:cxn modelId="{AEEF14B6-8166-461D-8F3C-7FA44FD8BAFE}" type="presParOf" srcId="{A6F6C15B-BCBB-4722-8F63-D53912A4862F}" destId="{E144151A-088D-4B0E-9F8B-E34D0245F8F4}" srcOrd="1" destOrd="0" presId="urn:microsoft.com/office/officeart/2018/2/layout/IconVerticalSolidList"/>
    <dgm:cxn modelId="{7BBEDD36-7CFD-4718-89DB-F9B8858B25E1}" type="presParOf" srcId="{A6F6C15B-BCBB-4722-8F63-D53912A4862F}" destId="{473B5E4E-AEE4-4E39-96B7-FE68B96FFC81}" srcOrd="2" destOrd="0" presId="urn:microsoft.com/office/officeart/2018/2/layout/IconVerticalSolidList"/>
    <dgm:cxn modelId="{B30777F1-8840-467A-9DA5-9F441FEDA67C}" type="presParOf" srcId="{A6F6C15B-BCBB-4722-8F63-D53912A4862F}" destId="{ECF8C757-3FD0-467C-B8F4-20FE396C00C0}" srcOrd="3" destOrd="0" presId="urn:microsoft.com/office/officeart/2018/2/layout/IconVerticalSolidList"/>
    <dgm:cxn modelId="{C2D2E121-2BED-43CA-8B3E-8A64CD0B23E1}" type="presParOf" srcId="{A6F6C15B-BCBB-4722-8F63-D53912A4862F}" destId="{A64EDE35-6FD5-499D-8332-C4074D7EADC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14C531-0B95-48A6-BEF5-8DB2C638CC95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1F5EC61-829C-4CE0-B974-E82A055655C5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Storage will be configured</a:t>
          </a:r>
          <a:endParaRPr lang="en-US"/>
        </a:p>
      </dgm:t>
    </dgm:pt>
    <dgm:pt modelId="{522F0605-4707-4987-B978-52939780BE16}" type="parTrans" cxnId="{E89CCED3-82E3-4547-82DE-532A0E8B378A}">
      <dgm:prSet/>
      <dgm:spPr/>
      <dgm:t>
        <a:bodyPr/>
        <a:lstStyle/>
        <a:p>
          <a:endParaRPr lang="en-US"/>
        </a:p>
      </dgm:t>
    </dgm:pt>
    <dgm:pt modelId="{123D5CBB-E0F2-46DD-B294-8A4361EAB045}" type="sibTrans" cxnId="{E89CCED3-82E3-4547-82DE-532A0E8B378A}">
      <dgm:prSet/>
      <dgm:spPr/>
      <dgm:t>
        <a:bodyPr/>
        <a:lstStyle/>
        <a:p>
          <a:endParaRPr lang="en-US"/>
        </a:p>
      </dgm:t>
    </dgm:pt>
    <dgm:pt modelId="{10ED403D-4717-4D48-B6F8-990F3248F565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Network will be configured</a:t>
          </a:r>
          <a:endParaRPr lang="en-US"/>
        </a:p>
      </dgm:t>
    </dgm:pt>
    <dgm:pt modelId="{002D706B-C6DB-42D4-87EF-E394DBC4B0C3}" type="parTrans" cxnId="{0C5144E1-FBC8-474A-A710-69D966AC8A05}">
      <dgm:prSet/>
      <dgm:spPr/>
      <dgm:t>
        <a:bodyPr/>
        <a:lstStyle/>
        <a:p>
          <a:endParaRPr lang="en-US"/>
        </a:p>
      </dgm:t>
    </dgm:pt>
    <dgm:pt modelId="{050EFB8F-7436-46A6-9359-442457A1AA0A}" type="sibTrans" cxnId="{0C5144E1-FBC8-474A-A710-69D966AC8A05}">
      <dgm:prSet/>
      <dgm:spPr/>
      <dgm:t>
        <a:bodyPr/>
        <a:lstStyle/>
        <a:p>
          <a:endParaRPr lang="en-US"/>
        </a:p>
      </dgm:t>
    </dgm:pt>
    <dgm:pt modelId="{CC89212B-CA33-4EAC-9CEB-0A3713F40459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Information will be synced</a:t>
          </a:r>
          <a:endParaRPr lang="en-US"/>
        </a:p>
      </dgm:t>
    </dgm:pt>
    <dgm:pt modelId="{DA57907D-3A0E-4CA5-A344-659626589E02}" type="parTrans" cxnId="{94FEB9FF-C734-44A5-A97E-57F0EB9E57E5}">
      <dgm:prSet/>
      <dgm:spPr/>
      <dgm:t>
        <a:bodyPr/>
        <a:lstStyle/>
        <a:p>
          <a:endParaRPr lang="en-US"/>
        </a:p>
      </dgm:t>
    </dgm:pt>
    <dgm:pt modelId="{D4D5136D-5185-45D5-9539-D8F926DB720E}" type="sibTrans" cxnId="{94FEB9FF-C734-44A5-A97E-57F0EB9E57E5}">
      <dgm:prSet/>
      <dgm:spPr/>
      <dgm:t>
        <a:bodyPr/>
        <a:lstStyle/>
        <a:p>
          <a:endParaRPr lang="en-US"/>
        </a:p>
      </dgm:t>
    </dgm:pt>
    <dgm:pt modelId="{494A3EE5-B693-4F07-B60F-C595203579B2}" type="pres">
      <dgm:prSet presAssocID="{A214C531-0B95-48A6-BEF5-8DB2C638CC95}" presName="root" presStyleCnt="0">
        <dgm:presLayoutVars>
          <dgm:dir/>
          <dgm:resizeHandles val="exact"/>
        </dgm:presLayoutVars>
      </dgm:prSet>
      <dgm:spPr/>
    </dgm:pt>
    <dgm:pt modelId="{F3A52718-BC1A-4C65-81A7-FBEF161ED0B0}" type="pres">
      <dgm:prSet presAssocID="{51F5EC61-829C-4CE0-B974-E82A055655C5}" presName="compNode" presStyleCnt="0"/>
      <dgm:spPr/>
    </dgm:pt>
    <dgm:pt modelId="{ECAC91E1-0B88-4D77-9FD5-4B52051CB1DA}" type="pres">
      <dgm:prSet presAssocID="{51F5EC61-829C-4CE0-B974-E82A055655C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91DA3B2-8F1B-49E5-8C36-AF85797A8225}" type="pres">
      <dgm:prSet presAssocID="{51F5EC61-829C-4CE0-B974-E82A055655C5}" presName="spaceRect" presStyleCnt="0"/>
      <dgm:spPr/>
    </dgm:pt>
    <dgm:pt modelId="{7FF3F30F-BFCA-4C66-A684-8396C5E29352}" type="pres">
      <dgm:prSet presAssocID="{51F5EC61-829C-4CE0-B974-E82A055655C5}" presName="textRect" presStyleLbl="revTx" presStyleIdx="0" presStyleCnt="3">
        <dgm:presLayoutVars>
          <dgm:chMax val="1"/>
          <dgm:chPref val="1"/>
        </dgm:presLayoutVars>
      </dgm:prSet>
      <dgm:spPr/>
    </dgm:pt>
    <dgm:pt modelId="{DF8E502F-634F-43F2-AEA6-C204CDB4992D}" type="pres">
      <dgm:prSet presAssocID="{123D5CBB-E0F2-46DD-B294-8A4361EAB045}" presName="sibTrans" presStyleCnt="0"/>
      <dgm:spPr/>
    </dgm:pt>
    <dgm:pt modelId="{B99D5BA6-FD2A-4704-B3D6-DFA6D4D396C0}" type="pres">
      <dgm:prSet presAssocID="{10ED403D-4717-4D48-B6F8-990F3248F565}" presName="compNode" presStyleCnt="0"/>
      <dgm:spPr/>
    </dgm:pt>
    <dgm:pt modelId="{B2E1D6EF-53D0-43EF-BC12-59CDB3CEC67F}" type="pres">
      <dgm:prSet presAssocID="{10ED403D-4717-4D48-B6F8-990F3248F5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B760371-06E0-4673-9ED0-02D0205D32D4}" type="pres">
      <dgm:prSet presAssocID="{10ED403D-4717-4D48-B6F8-990F3248F565}" presName="spaceRect" presStyleCnt="0"/>
      <dgm:spPr/>
    </dgm:pt>
    <dgm:pt modelId="{B3FCC670-E0CE-4637-ABBB-AC4DFED90E13}" type="pres">
      <dgm:prSet presAssocID="{10ED403D-4717-4D48-B6F8-990F3248F565}" presName="textRect" presStyleLbl="revTx" presStyleIdx="1" presStyleCnt="3">
        <dgm:presLayoutVars>
          <dgm:chMax val="1"/>
          <dgm:chPref val="1"/>
        </dgm:presLayoutVars>
      </dgm:prSet>
      <dgm:spPr/>
    </dgm:pt>
    <dgm:pt modelId="{80DAA7BE-78E4-4FFD-AEAA-DB9830AC5679}" type="pres">
      <dgm:prSet presAssocID="{050EFB8F-7436-46A6-9359-442457A1AA0A}" presName="sibTrans" presStyleCnt="0"/>
      <dgm:spPr/>
    </dgm:pt>
    <dgm:pt modelId="{97BC779D-ABF6-4121-9930-D98EAD544272}" type="pres">
      <dgm:prSet presAssocID="{CC89212B-CA33-4EAC-9CEB-0A3713F40459}" presName="compNode" presStyleCnt="0"/>
      <dgm:spPr/>
    </dgm:pt>
    <dgm:pt modelId="{DDC8B16C-C144-4D19-A50B-724A03A3DF73}" type="pres">
      <dgm:prSet presAssocID="{CC89212B-CA33-4EAC-9CEB-0A3713F4045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69F310E4-7DAD-4345-A667-8FEECC963F15}" type="pres">
      <dgm:prSet presAssocID="{CC89212B-CA33-4EAC-9CEB-0A3713F40459}" presName="spaceRect" presStyleCnt="0"/>
      <dgm:spPr/>
    </dgm:pt>
    <dgm:pt modelId="{57B77ED2-5A45-4ACF-8DBD-B15341E94191}" type="pres">
      <dgm:prSet presAssocID="{CC89212B-CA33-4EAC-9CEB-0A3713F4045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82E521-4174-4A83-8744-BA39A1EFEE09}" type="presOf" srcId="{CC89212B-CA33-4EAC-9CEB-0A3713F40459}" destId="{57B77ED2-5A45-4ACF-8DBD-B15341E94191}" srcOrd="0" destOrd="0" presId="urn:microsoft.com/office/officeart/2018/2/layout/IconLabelList"/>
    <dgm:cxn modelId="{E8F02363-8962-4AC7-85FB-57388445F746}" type="presOf" srcId="{51F5EC61-829C-4CE0-B974-E82A055655C5}" destId="{7FF3F30F-BFCA-4C66-A684-8396C5E29352}" srcOrd="0" destOrd="0" presId="urn:microsoft.com/office/officeart/2018/2/layout/IconLabelList"/>
    <dgm:cxn modelId="{3F74089C-46CF-40CB-B199-000B7CF1471D}" type="presOf" srcId="{A214C531-0B95-48A6-BEF5-8DB2C638CC95}" destId="{494A3EE5-B693-4F07-B60F-C595203579B2}" srcOrd="0" destOrd="0" presId="urn:microsoft.com/office/officeart/2018/2/layout/IconLabelList"/>
    <dgm:cxn modelId="{E89CCED3-82E3-4547-82DE-532A0E8B378A}" srcId="{A214C531-0B95-48A6-BEF5-8DB2C638CC95}" destId="{51F5EC61-829C-4CE0-B974-E82A055655C5}" srcOrd="0" destOrd="0" parTransId="{522F0605-4707-4987-B978-52939780BE16}" sibTransId="{123D5CBB-E0F2-46DD-B294-8A4361EAB045}"/>
    <dgm:cxn modelId="{EF0815D7-AEDB-41B3-AAAC-67CB49B607F9}" type="presOf" srcId="{10ED403D-4717-4D48-B6F8-990F3248F565}" destId="{B3FCC670-E0CE-4637-ABBB-AC4DFED90E13}" srcOrd="0" destOrd="0" presId="urn:microsoft.com/office/officeart/2018/2/layout/IconLabelList"/>
    <dgm:cxn modelId="{0C5144E1-FBC8-474A-A710-69D966AC8A05}" srcId="{A214C531-0B95-48A6-BEF5-8DB2C638CC95}" destId="{10ED403D-4717-4D48-B6F8-990F3248F565}" srcOrd="1" destOrd="0" parTransId="{002D706B-C6DB-42D4-87EF-E394DBC4B0C3}" sibTransId="{050EFB8F-7436-46A6-9359-442457A1AA0A}"/>
    <dgm:cxn modelId="{94FEB9FF-C734-44A5-A97E-57F0EB9E57E5}" srcId="{A214C531-0B95-48A6-BEF5-8DB2C638CC95}" destId="{CC89212B-CA33-4EAC-9CEB-0A3713F40459}" srcOrd="2" destOrd="0" parTransId="{DA57907D-3A0E-4CA5-A344-659626589E02}" sibTransId="{D4D5136D-5185-45D5-9539-D8F926DB720E}"/>
    <dgm:cxn modelId="{F91736E3-4FCD-4B02-A81A-3597AF9AD630}" type="presParOf" srcId="{494A3EE5-B693-4F07-B60F-C595203579B2}" destId="{F3A52718-BC1A-4C65-81A7-FBEF161ED0B0}" srcOrd="0" destOrd="0" presId="urn:microsoft.com/office/officeart/2018/2/layout/IconLabelList"/>
    <dgm:cxn modelId="{2E5B66D8-EFA4-48C1-BEC2-0F6E8A99F135}" type="presParOf" srcId="{F3A52718-BC1A-4C65-81A7-FBEF161ED0B0}" destId="{ECAC91E1-0B88-4D77-9FD5-4B52051CB1DA}" srcOrd="0" destOrd="0" presId="urn:microsoft.com/office/officeart/2018/2/layout/IconLabelList"/>
    <dgm:cxn modelId="{FDA6A0B2-7E28-44AC-BC4C-1137E920DE9D}" type="presParOf" srcId="{F3A52718-BC1A-4C65-81A7-FBEF161ED0B0}" destId="{191DA3B2-8F1B-49E5-8C36-AF85797A8225}" srcOrd="1" destOrd="0" presId="urn:microsoft.com/office/officeart/2018/2/layout/IconLabelList"/>
    <dgm:cxn modelId="{92F3C35E-C842-47DC-87DE-205BEE7E6756}" type="presParOf" srcId="{F3A52718-BC1A-4C65-81A7-FBEF161ED0B0}" destId="{7FF3F30F-BFCA-4C66-A684-8396C5E29352}" srcOrd="2" destOrd="0" presId="urn:microsoft.com/office/officeart/2018/2/layout/IconLabelList"/>
    <dgm:cxn modelId="{34235532-14E8-40DD-9568-B2AAB42380C4}" type="presParOf" srcId="{494A3EE5-B693-4F07-B60F-C595203579B2}" destId="{DF8E502F-634F-43F2-AEA6-C204CDB4992D}" srcOrd="1" destOrd="0" presId="urn:microsoft.com/office/officeart/2018/2/layout/IconLabelList"/>
    <dgm:cxn modelId="{B1DA188A-9D4F-45A1-A8AF-5B9584C5D7A9}" type="presParOf" srcId="{494A3EE5-B693-4F07-B60F-C595203579B2}" destId="{B99D5BA6-FD2A-4704-B3D6-DFA6D4D396C0}" srcOrd="2" destOrd="0" presId="urn:microsoft.com/office/officeart/2018/2/layout/IconLabelList"/>
    <dgm:cxn modelId="{98AADD4A-9EA1-423D-825B-4935894982FD}" type="presParOf" srcId="{B99D5BA6-FD2A-4704-B3D6-DFA6D4D396C0}" destId="{B2E1D6EF-53D0-43EF-BC12-59CDB3CEC67F}" srcOrd="0" destOrd="0" presId="urn:microsoft.com/office/officeart/2018/2/layout/IconLabelList"/>
    <dgm:cxn modelId="{FC6D85EA-DDD6-47D1-8F07-2D01BDDA3A7D}" type="presParOf" srcId="{B99D5BA6-FD2A-4704-B3D6-DFA6D4D396C0}" destId="{0B760371-06E0-4673-9ED0-02D0205D32D4}" srcOrd="1" destOrd="0" presId="urn:microsoft.com/office/officeart/2018/2/layout/IconLabelList"/>
    <dgm:cxn modelId="{63BD2182-660F-4DD1-B190-1FE0355B0CF0}" type="presParOf" srcId="{B99D5BA6-FD2A-4704-B3D6-DFA6D4D396C0}" destId="{B3FCC670-E0CE-4637-ABBB-AC4DFED90E13}" srcOrd="2" destOrd="0" presId="urn:microsoft.com/office/officeart/2018/2/layout/IconLabelList"/>
    <dgm:cxn modelId="{A97FAB0F-3D4D-4962-8A48-3BC9F149EC53}" type="presParOf" srcId="{494A3EE5-B693-4F07-B60F-C595203579B2}" destId="{80DAA7BE-78E4-4FFD-AEAA-DB9830AC5679}" srcOrd="3" destOrd="0" presId="urn:microsoft.com/office/officeart/2018/2/layout/IconLabelList"/>
    <dgm:cxn modelId="{FB85884F-9BA5-4FFC-8236-35815E3CCC2F}" type="presParOf" srcId="{494A3EE5-B693-4F07-B60F-C595203579B2}" destId="{97BC779D-ABF6-4121-9930-D98EAD544272}" srcOrd="4" destOrd="0" presId="urn:microsoft.com/office/officeart/2018/2/layout/IconLabelList"/>
    <dgm:cxn modelId="{A81C0FEA-6B78-4C0C-A054-95D755D2C5D5}" type="presParOf" srcId="{97BC779D-ABF6-4121-9930-D98EAD544272}" destId="{DDC8B16C-C144-4D19-A50B-724A03A3DF73}" srcOrd="0" destOrd="0" presId="urn:microsoft.com/office/officeart/2018/2/layout/IconLabelList"/>
    <dgm:cxn modelId="{31C6CE30-BCBE-4A47-AD02-A2B935D95D66}" type="presParOf" srcId="{97BC779D-ABF6-4121-9930-D98EAD544272}" destId="{69F310E4-7DAD-4345-A667-8FEECC963F15}" srcOrd="1" destOrd="0" presId="urn:microsoft.com/office/officeart/2018/2/layout/IconLabelList"/>
    <dgm:cxn modelId="{880BA235-5F6F-496D-8419-7FE4BAE5752E}" type="presParOf" srcId="{97BC779D-ABF6-4121-9930-D98EAD544272}" destId="{57B77ED2-5A45-4ACF-8DBD-B15341E9419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F4BB59-41D8-49DF-AC0C-4FB7F17ED72C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F907697-91D4-44BA-A051-ECBD2766F563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Create logical network</a:t>
          </a:r>
          <a:endParaRPr lang="en-US"/>
        </a:p>
      </dgm:t>
    </dgm:pt>
    <dgm:pt modelId="{7BF7B814-4930-45CF-BF87-AD3612C63717}" type="parTrans" cxnId="{182F2F94-E499-446E-ABCB-35DE6BC628F1}">
      <dgm:prSet/>
      <dgm:spPr/>
      <dgm:t>
        <a:bodyPr/>
        <a:lstStyle/>
        <a:p>
          <a:endParaRPr lang="en-US"/>
        </a:p>
      </dgm:t>
    </dgm:pt>
    <dgm:pt modelId="{3D1BEFD6-85CD-4FE6-BECF-E5AD28CECF38}" type="sibTrans" cxnId="{182F2F94-E499-446E-ABCB-35DE6BC628F1}">
      <dgm:prSet/>
      <dgm:spPr/>
      <dgm:t>
        <a:bodyPr/>
        <a:lstStyle/>
        <a:p>
          <a:endParaRPr lang="en-US"/>
        </a:p>
      </dgm:t>
    </dgm:pt>
    <dgm:pt modelId="{10151768-7288-4581-A703-DA43EF3E35B6}">
      <dgm:prSet/>
      <dgm:spPr/>
      <dgm:t>
        <a:bodyPr/>
        <a:lstStyle/>
        <a:p>
          <a:pPr>
            <a:lnSpc>
              <a:spcPct val="100000"/>
            </a:lnSpc>
          </a:pPr>
          <a:r>
            <a:rPr lang="en-SE"/>
            <a:t>Disk images</a:t>
          </a:r>
          <a:endParaRPr lang="en-US"/>
        </a:p>
      </dgm:t>
    </dgm:pt>
    <dgm:pt modelId="{A9B65B3A-5777-4491-A8F3-987497B0FCEF}" type="parTrans" cxnId="{046FC074-C03D-4A05-B41B-D3A096F58DDD}">
      <dgm:prSet/>
      <dgm:spPr/>
      <dgm:t>
        <a:bodyPr/>
        <a:lstStyle/>
        <a:p>
          <a:endParaRPr lang="en-US"/>
        </a:p>
      </dgm:t>
    </dgm:pt>
    <dgm:pt modelId="{AC4948C3-D469-48C3-86E3-4230CC0914AB}" type="sibTrans" cxnId="{046FC074-C03D-4A05-B41B-D3A096F58DDD}">
      <dgm:prSet/>
      <dgm:spPr/>
      <dgm:t>
        <a:bodyPr/>
        <a:lstStyle/>
        <a:p>
          <a:endParaRPr lang="en-US"/>
        </a:p>
      </dgm:t>
    </dgm:pt>
    <dgm:pt modelId="{83E25B7B-68C8-44E7-A98B-D43031ABDF45}" type="pres">
      <dgm:prSet presAssocID="{51F4BB59-41D8-49DF-AC0C-4FB7F17ED72C}" presName="root" presStyleCnt="0">
        <dgm:presLayoutVars>
          <dgm:dir/>
          <dgm:resizeHandles val="exact"/>
        </dgm:presLayoutVars>
      </dgm:prSet>
      <dgm:spPr/>
    </dgm:pt>
    <dgm:pt modelId="{22A7C844-CD5C-480A-9BFB-1CF52B78F09A}" type="pres">
      <dgm:prSet presAssocID="{CF907697-91D4-44BA-A051-ECBD2766F563}" presName="compNode" presStyleCnt="0"/>
      <dgm:spPr/>
    </dgm:pt>
    <dgm:pt modelId="{8F21E3B8-3604-44F0-A607-F0917CB7A1A0}" type="pres">
      <dgm:prSet presAssocID="{CF907697-91D4-44BA-A051-ECBD2766F56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2F6A1DC-54C8-4A12-8D4D-C1466E726029}" type="pres">
      <dgm:prSet presAssocID="{CF907697-91D4-44BA-A051-ECBD2766F563}" presName="spaceRect" presStyleCnt="0"/>
      <dgm:spPr/>
    </dgm:pt>
    <dgm:pt modelId="{06E17D60-E630-4199-99E2-A46F738A708D}" type="pres">
      <dgm:prSet presAssocID="{CF907697-91D4-44BA-A051-ECBD2766F563}" presName="textRect" presStyleLbl="revTx" presStyleIdx="0" presStyleCnt="2">
        <dgm:presLayoutVars>
          <dgm:chMax val="1"/>
          <dgm:chPref val="1"/>
        </dgm:presLayoutVars>
      </dgm:prSet>
      <dgm:spPr/>
    </dgm:pt>
    <dgm:pt modelId="{64CFD2A1-EC73-42B6-B55E-DB99793ACA9A}" type="pres">
      <dgm:prSet presAssocID="{3D1BEFD6-85CD-4FE6-BECF-E5AD28CECF38}" presName="sibTrans" presStyleCnt="0"/>
      <dgm:spPr/>
    </dgm:pt>
    <dgm:pt modelId="{3505A78F-2ED6-42BD-8CF7-36495997A0E9}" type="pres">
      <dgm:prSet presAssocID="{10151768-7288-4581-A703-DA43EF3E35B6}" presName="compNode" presStyleCnt="0"/>
      <dgm:spPr/>
    </dgm:pt>
    <dgm:pt modelId="{0ABA9AC0-15DB-4426-A396-E8BECD2BB2BD}" type="pres">
      <dgm:prSet presAssocID="{10151768-7288-4581-A703-DA43EF3E35B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42885CEC-F240-42D8-BFAD-48616E145959}" type="pres">
      <dgm:prSet presAssocID="{10151768-7288-4581-A703-DA43EF3E35B6}" presName="spaceRect" presStyleCnt="0"/>
      <dgm:spPr/>
    </dgm:pt>
    <dgm:pt modelId="{5550CA4D-2741-4942-B792-897990878884}" type="pres">
      <dgm:prSet presAssocID="{10151768-7288-4581-A703-DA43EF3E35B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9EB216B-3034-4630-AAD8-C22E20C5158F}" type="presOf" srcId="{CF907697-91D4-44BA-A051-ECBD2766F563}" destId="{06E17D60-E630-4199-99E2-A46F738A708D}" srcOrd="0" destOrd="0" presId="urn:microsoft.com/office/officeart/2018/2/layout/IconLabelList"/>
    <dgm:cxn modelId="{7FA92974-5D3E-411D-AC99-AD589DE42DE3}" type="presOf" srcId="{51F4BB59-41D8-49DF-AC0C-4FB7F17ED72C}" destId="{83E25B7B-68C8-44E7-A98B-D43031ABDF45}" srcOrd="0" destOrd="0" presId="urn:microsoft.com/office/officeart/2018/2/layout/IconLabelList"/>
    <dgm:cxn modelId="{046FC074-C03D-4A05-B41B-D3A096F58DDD}" srcId="{51F4BB59-41D8-49DF-AC0C-4FB7F17ED72C}" destId="{10151768-7288-4581-A703-DA43EF3E35B6}" srcOrd="1" destOrd="0" parTransId="{A9B65B3A-5777-4491-A8F3-987497B0FCEF}" sibTransId="{AC4948C3-D469-48C3-86E3-4230CC0914AB}"/>
    <dgm:cxn modelId="{91074A76-84E2-4187-9CF9-5E478A771A6A}" type="presOf" srcId="{10151768-7288-4581-A703-DA43EF3E35B6}" destId="{5550CA4D-2741-4942-B792-897990878884}" srcOrd="0" destOrd="0" presId="urn:microsoft.com/office/officeart/2018/2/layout/IconLabelList"/>
    <dgm:cxn modelId="{182F2F94-E499-446E-ABCB-35DE6BC628F1}" srcId="{51F4BB59-41D8-49DF-AC0C-4FB7F17ED72C}" destId="{CF907697-91D4-44BA-A051-ECBD2766F563}" srcOrd="0" destOrd="0" parTransId="{7BF7B814-4930-45CF-BF87-AD3612C63717}" sibTransId="{3D1BEFD6-85CD-4FE6-BECF-E5AD28CECF38}"/>
    <dgm:cxn modelId="{146459E3-3A66-426E-8605-2B3DF7C5A34E}" type="presParOf" srcId="{83E25B7B-68C8-44E7-A98B-D43031ABDF45}" destId="{22A7C844-CD5C-480A-9BFB-1CF52B78F09A}" srcOrd="0" destOrd="0" presId="urn:microsoft.com/office/officeart/2018/2/layout/IconLabelList"/>
    <dgm:cxn modelId="{DC77384E-8515-483C-8BE4-60A41BCFB88D}" type="presParOf" srcId="{22A7C844-CD5C-480A-9BFB-1CF52B78F09A}" destId="{8F21E3B8-3604-44F0-A607-F0917CB7A1A0}" srcOrd="0" destOrd="0" presId="urn:microsoft.com/office/officeart/2018/2/layout/IconLabelList"/>
    <dgm:cxn modelId="{E9CE833F-9905-4887-8A74-5DCF47FFE839}" type="presParOf" srcId="{22A7C844-CD5C-480A-9BFB-1CF52B78F09A}" destId="{72F6A1DC-54C8-4A12-8D4D-C1466E726029}" srcOrd="1" destOrd="0" presId="urn:microsoft.com/office/officeart/2018/2/layout/IconLabelList"/>
    <dgm:cxn modelId="{45591873-C374-47AC-9D4F-CA9989088CB2}" type="presParOf" srcId="{22A7C844-CD5C-480A-9BFB-1CF52B78F09A}" destId="{06E17D60-E630-4199-99E2-A46F738A708D}" srcOrd="2" destOrd="0" presId="urn:microsoft.com/office/officeart/2018/2/layout/IconLabelList"/>
    <dgm:cxn modelId="{43756982-0E76-414A-B41D-4F322E14350E}" type="presParOf" srcId="{83E25B7B-68C8-44E7-A98B-D43031ABDF45}" destId="{64CFD2A1-EC73-42B6-B55E-DB99793ACA9A}" srcOrd="1" destOrd="0" presId="urn:microsoft.com/office/officeart/2018/2/layout/IconLabelList"/>
    <dgm:cxn modelId="{79937454-792B-4B3E-8618-29A5C49C18C1}" type="presParOf" srcId="{83E25B7B-68C8-44E7-A98B-D43031ABDF45}" destId="{3505A78F-2ED6-42BD-8CF7-36495997A0E9}" srcOrd="2" destOrd="0" presId="urn:microsoft.com/office/officeart/2018/2/layout/IconLabelList"/>
    <dgm:cxn modelId="{5854AC13-9045-4BC0-BC38-D28A37E6CC6D}" type="presParOf" srcId="{3505A78F-2ED6-42BD-8CF7-36495997A0E9}" destId="{0ABA9AC0-15DB-4426-A396-E8BECD2BB2BD}" srcOrd="0" destOrd="0" presId="urn:microsoft.com/office/officeart/2018/2/layout/IconLabelList"/>
    <dgm:cxn modelId="{867E5562-F0A3-49F8-80BE-A1F6ECF2EB41}" type="presParOf" srcId="{3505A78F-2ED6-42BD-8CF7-36495997A0E9}" destId="{42885CEC-F240-42D8-BFAD-48616E145959}" srcOrd="1" destOrd="0" presId="urn:microsoft.com/office/officeart/2018/2/layout/IconLabelList"/>
    <dgm:cxn modelId="{2B73A2A4-F077-49C7-A27B-35EBD858A0F7}" type="presParOf" srcId="{3505A78F-2ED6-42BD-8CF7-36495997A0E9}" destId="{5550CA4D-2741-4942-B792-8979908788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EEB0D70-DA50-4E06-BC14-3871328127DC}" type="doc">
      <dgm:prSet loTypeId="urn:microsoft.com/office/officeart/2018/5/layout/IconLeaf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87ED2FB-6794-4F22-89FF-4BB46CCFE6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E"/>
            <a:t>Azure Virtual Desktop</a:t>
          </a:r>
          <a:endParaRPr lang="en-US"/>
        </a:p>
      </dgm:t>
    </dgm:pt>
    <dgm:pt modelId="{D40A9AF5-1F2F-4D63-AAA7-E5671238AFDE}" type="parTrans" cxnId="{522C2F72-37F4-4F04-8ADA-CDDE53E0B6D1}">
      <dgm:prSet/>
      <dgm:spPr/>
      <dgm:t>
        <a:bodyPr/>
        <a:lstStyle/>
        <a:p>
          <a:endParaRPr lang="en-US"/>
        </a:p>
      </dgm:t>
    </dgm:pt>
    <dgm:pt modelId="{32E7563F-579C-48CF-98FE-2BEDAB101557}" type="sibTrans" cxnId="{522C2F72-37F4-4F04-8ADA-CDDE53E0B6D1}">
      <dgm:prSet/>
      <dgm:spPr/>
      <dgm:t>
        <a:bodyPr/>
        <a:lstStyle/>
        <a:p>
          <a:endParaRPr lang="en-US"/>
        </a:p>
      </dgm:t>
    </dgm:pt>
    <dgm:pt modelId="{C3E944D1-CFCB-4C7C-83C5-C6352C0B8C2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E"/>
            <a:t>Kubernetes Cluster</a:t>
          </a:r>
          <a:endParaRPr lang="en-US"/>
        </a:p>
      </dgm:t>
    </dgm:pt>
    <dgm:pt modelId="{7ED43D1A-E60D-4DE8-B369-CA92D30E8F4F}" type="parTrans" cxnId="{1C5B53EB-FA37-4480-B5E7-12B48E085BF3}">
      <dgm:prSet/>
      <dgm:spPr/>
      <dgm:t>
        <a:bodyPr/>
        <a:lstStyle/>
        <a:p>
          <a:endParaRPr lang="en-US"/>
        </a:p>
      </dgm:t>
    </dgm:pt>
    <dgm:pt modelId="{741B47EA-A2F2-4782-8650-4B9F1D83A292}" type="sibTrans" cxnId="{1C5B53EB-FA37-4480-B5E7-12B48E085BF3}">
      <dgm:prSet/>
      <dgm:spPr/>
      <dgm:t>
        <a:bodyPr/>
        <a:lstStyle/>
        <a:p>
          <a:endParaRPr lang="en-US"/>
        </a:p>
      </dgm:t>
    </dgm:pt>
    <dgm:pt modelId="{907B96B4-B400-481E-9B4D-230547AF9A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E"/>
            <a:t>Azure Automanage</a:t>
          </a:r>
          <a:endParaRPr lang="en-US"/>
        </a:p>
      </dgm:t>
    </dgm:pt>
    <dgm:pt modelId="{18BB9DCA-BC33-4483-B3C4-C62481435599}" type="parTrans" cxnId="{30C9FBB5-3138-41BB-A45C-58AD4922284D}">
      <dgm:prSet/>
      <dgm:spPr/>
      <dgm:t>
        <a:bodyPr/>
        <a:lstStyle/>
        <a:p>
          <a:endParaRPr lang="en-US"/>
        </a:p>
      </dgm:t>
    </dgm:pt>
    <dgm:pt modelId="{F20EBAE6-2D3A-48D2-B511-5223A180E982}" type="sibTrans" cxnId="{30C9FBB5-3138-41BB-A45C-58AD4922284D}">
      <dgm:prSet/>
      <dgm:spPr/>
      <dgm:t>
        <a:bodyPr/>
        <a:lstStyle/>
        <a:p>
          <a:endParaRPr lang="en-US"/>
        </a:p>
      </dgm:t>
    </dgm:pt>
    <dgm:pt modelId="{0CA54903-7901-480D-9F2A-6FDB21DFA937}" type="pres">
      <dgm:prSet presAssocID="{8EEB0D70-DA50-4E06-BC14-3871328127DC}" presName="root" presStyleCnt="0">
        <dgm:presLayoutVars>
          <dgm:dir/>
          <dgm:resizeHandles val="exact"/>
        </dgm:presLayoutVars>
      </dgm:prSet>
      <dgm:spPr/>
    </dgm:pt>
    <dgm:pt modelId="{0830EB65-8830-48EE-9B85-D1A80FC6EA50}" type="pres">
      <dgm:prSet presAssocID="{687ED2FB-6794-4F22-89FF-4BB46CCFE627}" presName="compNode" presStyleCnt="0"/>
      <dgm:spPr/>
    </dgm:pt>
    <dgm:pt modelId="{C742730A-8CE9-40B8-B4D0-51486409ADB3}" type="pres">
      <dgm:prSet presAssocID="{687ED2FB-6794-4F22-89FF-4BB46CCFE627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CA5CE49-8652-482E-B941-0D9FA7F62152}" type="pres">
      <dgm:prSet presAssocID="{687ED2FB-6794-4F22-89FF-4BB46CCFE62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8AFBD1AC-1F0C-4CDD-8D27-DB534EA8016B}" type="pres">
      <dgm:prSet presAssocID="{687ED2FB-6794-4F22-89FF-4BB46CCFE627}" presName="spaceRect" presStyleCnt="0"/>
      <dgm:spPr/>
    </dgm:pt>
    <dgm:pt modelId="{FA853EEF-DBED-47FA-A075-3E25A5926BEF}" type="pres">
      <dgm:prSet presAssocID="{687ED2FB-6794-4F22-89FF-4BB46CCFE627}" presName="textRect" presStyleLbl="revTx" presStyleIdx="0" presStyleCnt="3">
        <dgm:presLayoutVars>
          <dgm:chMax val="1"/>
          <dgm:chPref val="1"/>
        </dgm:presLayoutVars>
      </dgm:prSet>
      <dgm:spPr/>
    </dgm:pt>
    <dgm:pt modelId="{7C914373-5C95-4E00-B47B-0763E47D5879}" type="pres">
      <dgm:prSet presAssocID="{32E7563F-579C-48CF-98FE-2BEDAB101557}" presName="sibTrans" presStyleCnt="0"/>
      <dgm:spPr/>
    </dgm:pt>
    <dgm:pt modelId="{B3FF2C64-75A7-423F-898E-F677AB1AF9F2}" type="pres">
      <dgm:prSet presAssocID="{C3E944D1-CFCB-4C7C-83C5-C6352C0B8C2F}" presName="compNode" presStyleCnt="0"/>
      <dgm:spPr/>
    </dgm:pt>
    <dgm:pt modelId="{BF73B7B4-DFF3-49D6-9F5E-F25BA783C9BC}" type="pres">
      <dgm:prSet presAssocID="{C3E944D1-CFCB-4C7C-83C5-C6352C0B8C2F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C5B3ABE-9817-4D6B-A007-65A08377BEBB}" type="pres">
      <dgm:prSet presAssocID="{C3E944D1-CFCB-4C7C-83C5-C6352C0B8C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F1D11B6-9E25-4A69-B6AC-D89CA03077E4}" type="pres">
      <dgm:prSet presAssocID="{C3E944D1-CFCB-4C7C-83C5-C6352C0B8C2F}" presName="spaceRect" presStyleCnt="0"/>
      <dgm:spPr/>
    </dgm:pt>
    <dgm:pt modelId="{CF261F90-810C-491B-B66A-7C309DE701D4}" type="pres">
      <dgm:prSet presAssocID="{C3E944D1-CFCB-4C7C-83C5-C6352C0B8C2F}" presName="textRect" presStyleLbl="revTx" presStyleIdx="1" presStyleCnt="3">
        <dgm:presLayoutVars>
          <dgm:chMax val="1"/>
          <dgm:chPref val="1"/>
        </dgm:presLayoutVars>
      </dgm:prSet>
      <dgm:spPr/>
    </dgm:pt>
    <dgm:pt modelId="{FA33CC44-F4CB-4B1F-908E-80F8DE5D7401}" type="pres">
      <dgm:prSet presAssocID="{741B47EA-A2F2-4782-8650-4B9F1D83A292}" presName="sibTrans" presStyleCnt="0"/>
      <dgm:spPr/>
    </dgm:pt>
    <dgm:pt modelId="{0982E60D-DF51-451B-A606-3003B9109011}" type="pres">
      <dgm:prSet presAssocID="{907B96B4-B400-481E-9B4D-230547AF9A4D}" presName="compNode" presStyleCnt="0"/>
      <dgm:spPr/>
    </dgm:pt>
    <dgm:pt modelId="{26884847-418F-4DD4-92F0-348978131298}" type="pres">
      <dgm:prSet presAssocID="{907B96B4-B400-481E-9B4D-230547AF9A4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259A180-EECE-4E87-AC5E-7A3C8749A816}" type="pres">
      <dgm:prSet presAssocID="{907B96B4-B400-481E-9B4D-230547AF9A4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39AE1D59-A241-45C6-B783-18B072B016D8}" type="pres">
      <dgm:prSet presAssocID="{907B96B4-B400-481E-9B4D-230547AF9A4D}" presName="spaceRect" presStyleCnt="0"/>
      <dgm:spPr/>
    </dgm:pt>
    <dgm:pt modelId="{6798F366-BE83-4A87-B02B-34F9281D1127}" type="pres">
      <dgm:prSet presAssocID="{907B96B4-B400-481E-9B4D-230547AF9A4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22C2F72-37F4-4F04-8ADA-CDDE53E0B6D1}" srcId="{8EEB0D70-DA50-4E06-BC14-3871328127DC}" destId="{687ED2FB-6794-4F22-89FF-4BB46CCFE627}" srcOrd="0" destOrd="0" parTransId="{D40A9AF5-1F2F-4D63-AAA7-E5671238AFDE}" sibTransId="{32E7563F-579C-48CF-98FE-2BEDAB101557}"/>
    <dgm:cxn modelId="{43BEFF75-4E94-43CF-B140-D4AD4AC894C3}" type="presOf" srcId="{8EEB0D70-DA50-4E06-BC14-3871328127DC}" destId="{0CA54903-7901-480D-9F2A-6FDB21DFA937}" srcOrd="0" destOrd="0" presId="urn:microsoft.com/office/officeart/2018/5/layout/IconLeafLabelList"/>
    <dgm:cxn modelId="{30C9FBB5-3138-41BB-A45C-58AD4922284D}" srcId="{8EEB0D70-DA50-4E06-BC14-3871328127DC}" destId="{907B96B4-B400-481E-9B4D-230547AF9A4D}" srcOrd="2" destOrd="0" parTransId="{18BB9DCA-BC33-4483-B3C4-C62481435599}" sibTransId="{F20EBAE6-2D3A-48D2-B511-5223A180E982}"/>
    <dgm:cxn modelId="{89257ECA-C7FE-4448-8557-57845C7DB6F6}" type="presOf" srcId="{687ED2FB-6794-4F22-89FF-4BB46CCFE627}" destId="{FA853EEF-DBED-47FA-A075-3E25A5926BEF}" srcOrd="0" destOrd="0" presId="urn:microsoft.com/office/officeart/2018/5/layout/IconLeafLabelList"/>
    <dgm:cxn modelId="{3C0EECD6-D7AE-4FAF-85E4-E23B31B3FEA0}" type="presOf" srcId="{C3E944D1-CFCB-4C7C-83C5-C6352C0B8C2F}" destId="{CF261F90-810C-491B-B66A-7C309DE701D4}" srcOrd="0" destOrd="0" presId="urn:microsoft.com/office/officeart/2018/5/layout/IconLeafLabelList"/>
    <dgm:cxn modelId="{1C5B53EB-FA37-4480-B5E7-12B48E085BF3}" srcId="{8EEB0D70-DA50-4E06-BC14-3871328127DC}" destId="{C3E944D1-CFCB-4C7C-83C5-C6352C0B8C2F}" srcOrd="1" destOrd="0" parTransId="{7ED43D1A-E60D-4DE8-B369-CA92D30E8F4F}" sibTransId="{741B47EA-A2F2-4782-8650-4B9F1D83A292}"/>
    <dgm:cxn modelId="{39036AF7-C4B4-4109-8A39-867CA0CFA881}" type="presOf" srcId="{907B96B4-B400-481E-9B4D-230547AF9A4D}" destId="{6798F366-BE83-4A87-B02B-34F9281D1127}" srcOrd="0" destOrd="0" presId="urn:microsoft.com/office/officeart/2018/5/layout/IconLeafLabelList"/>
    <dgm:cxn modelId="{B9584B76-4111-4056-B615-9E89312BEE3D}" type="presParOf" srcId="{0CA54903-7901-480D-9F2A-6FDB21DFA937}" destId="{0830EB65-8830-48EE-9B85-D1A80FC6EA50}" srcOrd="0" destOrd="0" presId="urn:microsoft.com/office/officeart/2018/5/layout/IconLeafLabelList"/>
    <dgm:cxn modelId="{997B40AB-530D-40AF-9D92-06FD6B50604D}" type="presParOf" srcId="{0830EB65-8830-48EE-9B85-D1A80FC6EA50}" destId="{C742730A-8CE9-40B8-B4D0-51486409ADB3}" srcOrd="0" destOrd="0" presId="urn:microsoft.com/office/officeart/2018/5/layout/IconLeafLabelList"/>
    <dgm:cxn modelId="{393B6701-3F91-4021-ADC8-4856D0BE13AA}" type="presParOf" srcId="{0830EB65-8830-48EE-9B85-D1A80FC6EA50}" destId="{DCA5CE49-8652-482E-B941-0D9FA7F62152}" srcOrd="1" destOrd="0" presId="urn:microsoft.com/office/officeart/2018/5/layout/IconLeafLabelList"/>
    <dgm:cxn modelId="{EEB611E1-9B0B-4886-B1F5-EB28ABC31592}" type="presParOf" srcId="{0830EB65-8830-48EE-9B85-D1A80FC6EA50}" destId="{8AFBD1AC-1F0C-4CDD-8D27-DB534EA8016B}" srcOrd="2" destOrd="0" presId="urn:microsoft.com/office/officeart/2018/5/layout/IconLeafLabelList"/>
    <dgm:cxn modelId="{F2D08985-9671-4BB4-8D3A-D7959CAEDC54}" type="presParOf" srcId="{0830EB65-8830-48EE-9B85-D1A80FC6EA50}" destId="{FA853EEF-DBED-47FA-A075-3E25A5926BEF}" srcOrd="3" destOrd="0" presId="urn:microsoft.com/office/officeart/2018/5/layout/IconLeafLabelList"/>
    <dgm:cxn modelId="{32603C00-D29F-4CD2-B36A-DD03EFAEBE83}" type="presParOf" srcId="{0CA54903-7901-480D-9F2A-6FDB21DFA937}" destId="{7C914373-5C95-4E00-B47B-0763E47D5879}" srcOrd="1" destOrd="0" presId="urn:microsoft.com/office/officeart/2018/5/layout/IconLeafLabelList"/>
    <dgm:cxn modelId="{19FA9BE7-F829-451F-9CCB-47482EB57825}" type="presParOf" srcId="{0CA54903-7901-480D-9F2A-6FDB21DFA937}" destId="{B3FF2C64-75A7-423F-898E-F677AB1AF9F2}" srcOrd="2" destOrd="0" presId="urn:microsoft.com/office/officeart/2018/5/layout/IconLeafLabelList"/>
    <dgm:cxn modelId="{D7FB95C2-072F-44A7-B7D1-EDBFC915286F}" type="presParOf" srcId="{B3FF2C64-75A7-423F-898E-F677AB1AF9F2}" destId="{BF73B7B4-DFF3-49D6-9F5E-F25BA783C9BC}" srcOrd="0" destOrd="0" presId="urn:microsoft.com/office/officeart/2018/5/layout/IconLeafLabelList"/>
    <dgm:cxn modelId="{DB4B8EB7-7BC0-4B0E-9A8F-A6A81DAF6893}" type="presParOf" srcId="{B3FF2C64-75A7-423F-898E-F677AB1AF9F2}" destId="{9C5B3ABE-9817-4D6B-A007-65A08377BEBB}" srcOrd="1" destOrd="0" presId="urn:microsoft.com/office/officeart/2018/5/layout/IconLeafLabelList"/>
    <dgm:cxn modelId="{0706E97C-6F91-4D85-8E67-1FD5F1DB614D}" type="presParOf" srcId="{B3FF2C64-75A7-423F-898E-F677AB1AF9F2}" destId="{7F1D11B6-9E25-4A69-B6AC-D89CA03077E4}" srcOrd="2" destOrd="0" presId="urn:microsoft.com/office/officeart/2018/5/layout/IconLeafLabelList"/>
    <dgm:cxn modelId="{B822D260-81F4-4330-9EF9-31C83C36C73F}" type="presParOf" srcId="{B3FF2C64-75A7-423F-898E-F677AB1AF9F2}" destId="{CF261F90-810C-491B-B66A-7C309DE701D4}" srcOrd="3" destOrd="0" presId="urn:microsoft.com/office/officeart/2018/5/layout/IconLeafLabelList"/>
    <dgm:cxn modelId="{7E4F7537-A218-4D18-9E7A-19C36C4ABAA9}" type="presParOf" srcId="{0CA54903-7901-480D-9F2A-6FDB21DFA937}" destId="{FA33CC44-F4CB-4B1F-908E-80F8DE5D7401}" srcOrd="3" destOrd="0" presId="urn:microsoft.com/office/officeart/2018/5/layout/IconLeafLabelList"/>
    <dgm:cxn modelId="{F80F2BFA-9F6D-42E4-8890-5955E6D84904}" type="presParOf" srcId="{0CA54903-7901-480D-9F2A-6FDB21DFA937}" destId="{0982E60D-DF51-451B-A606-3003B9109011}" srcOrd="4" destOrd="0" presId="urn:microsoft.com/office/officeart/2018/5/layout/IconLeafLabelList"/>
    <dgm:cxn modelId="{13EF1998-A79B-49D5-902A-34F26EBC6DE5}" type="presParOf" srcId="{0982E60D-DF51-451B-A606-3003B9109011}" destId="{26884847-418F-4DD4-92F0-348978131298}" srcOrd="0" destOrd="0" presId="urn:microsoft.com/office/officeart/2018/5/layout/IconLeafLabelList"/>
    <dgm:cxn modelId="{16B5C886-BF8D-4711-B45B-F50F83ABC141}" type="presParOf" srcId="{0982E60D-DF51-451B-A606-3003B9109011}" destId="{0259A180-EECE-4E87-AC5E-7A3C8749A816}" srcOrd="1" destOrd="0" presId="urn:microsoft.com/office/officeart/2018/5/layout/IconLeafLabelList"/>
    <dgm:cxn modelId="{D161F271-DE30-40A5-B7B6-C1835E7C0D68}" type="presParOf" srcId="{0982E60D-DF51-451B-A606-3003B9109011}" destId="{39AE1D59-A241-45C6-B783-18B072B016D8}" srcOrd="2" destOrd="0" presId="urn:microsoft.com/office/officeart/2018/5/layout/IconLeafLabelList"/>
    <dgm:cxn modelId="{855C64B4-0914-4EE5-84C9-EAC6ACC06141}" type="presParOf" srcId="{0982E60D-DF51-451B-A606-3003B9109011}" destId="{6798F366-BE83-4A87-B02B-34F9281D112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D871F1-C1A2-452B-85A8-AA253C166527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62BAA6-61BD-407D-AF7B-7F45CC123E1D}">
      <dgm:prSet/>
      <dgm:spPr/>
      <dgm:t>
        <a:bodyPr/>
        <a:lstStyle/>
        <a:p>
          <a:r>
            <a:rPr lang="en-SE"/>
            <a:t>Yes, it supported</a:t>
          </a:r>
          <a:endParaRPr lang="en-US"/>
        </a:p>
      </dgm:t>
    </dgm:pt>
    <dgm:pt modelId="{57875F51-4C75-4969-A1B5-66089F2D5605}" type="parTrans" cxnId="{621D2500-4D67-433A-B165-70D59EBC658C}">
      <dgm:prSet/>
      <dgm:spPr/>
      <dgm:t>
        <a:bodyPr/>
        <a:lstStyle/>
        <a:p>
          <a:endParaRPr lang="en-US"/>
        </a:p>
      </dgm:t>
    </dgm:pt>
    <dgm:pt modelId="{4D877C44-910B-4023-9BD0-523890EFF328}" type="sibTrans" cxnId="{621D2500-4D67-433A-B165-70D59EBC658C}">
      <dgm:prSet/>
      <dgm:spPr/>
      <dgm:t>
        <a:bodyPr/>
        <a:lstStyle/>
        <a:p>
          <a:endParaRPr lang="en-US"/>
        </a:p>
      </dgm:t>
    </dgm:pt>
    <dgm:pt modelId="{4B9D0DBD-5734-4EE2-8711-CF70F494462B}">
      <dgm:prSet/>
      <dgm:spPr/>
      <dgm:t>
        <a:bodyPr/>
        <a:lstStyle/>
        <a:p>
          <a:r>
            <a:rPr lang="en-SE"/>
            <a:t>Yes, it comes with a risk</a:t>
          </a:r>
          <a:endParaRPr lang="en-US"/>
        </a:p>
      </dgm:t>
    </dgm:pt>
    <dgm:pt modelId="{5A7AC4D8-512D-4BDE-86DC-6458D84DBE45}" type="parTrans" cxnId="{322E7FA8-825D-428B-896B-66DF6B00D4F2}">
      <dgm:prSet/>
      <dgm:spPr/>
      <dgm:t>
        <a:bodyPr/>
        <a:lstStyle/>
        <a:p>
          <a:endParaRPr lang="en-US"/>
        </a:p>
      </dgm:t>
    </dgm:pt>
    <dgm:pt modelId="{8F5AAA3B-7671-4EDD-9CF7-4AE08A104C35}" type="sibTrans" cxnId="{322E7FA8-825D-428B-896B-66DF6B00D4F2}">
      <dgm:prSet/>
      <dgm:spPr/>
      <dgm:t>
        <a:bodyPr/>
        <a:lstStyle/>
        <a:p>
          <a:endParaRPr lang="en-US"/>
        </a:p>
      </dgm:t>
    </dgm:pt>
    <dgm:pt modelId="{7126C6D1-8657-4B3D-A404-B27EBD32D191}">
      <dgm:prSet/>
      <dgm:spPr/>
      <dgm:t>
        <a:bodyPr/>
        <a:lstStyle/>
        <a:p>
          <a:r>
            <a:rPr lang="en-SE"/>
            <a:t>No, I will not do it</a:t>
          </a:r>
          <a:endParaRPr lang="en-US"/>
        </a:p>
      </dgm:t>
    </dgm:pt>
    <dgm:pt modelId="{72D3F27C-05D4-48DE-B05B-DB69CBE5C7AB}" type="parTrans" cxnId="{0AA5A20D-D106-4991-ADC0-57176E2E28C9}">
      <dgm:prSet/>
      <dgm:spPr/>
      <dgm:t>
        <a:bodyPr/>
        <a:lstStyle/>
        <a:p>
          <a:endParaRPr lang="en-US"/>
        </a:p>
      </dgm:t>
    </dgm:pt>
    <dgm:pt modelId="{AEE223AF-E35A-4B2F-8EF3-C4C6AC143885}" type="sibTrans" cxnId="{0AA5A20D-D106-4991-ADC0-57176E2E28C9}">
      <dgm:prSet/>
      <dgm:spPr/>
      <dgm:t>
        <a:bodyPr/>
        <a:lstStyle/>
        <a:p>
          <a:endParaRPr lang="en-US"/>
        </a:p>
      </dgm:t>
    </dgm:pt>
    <dgm:pt modelId="{A6916616-64F0-4B3D-ABFF-30EBA4221072}" type="pres">
      <dgm:prSet presAssocID="{01D871F1-C1A2-452B-85A8-AA253C166527}" presName="linear" presStyleCnt="0">
        <dgm:presLayoutVars>
          <dgm:animLvl val="lvl"/>
          <dgm:resizeHandles val="exact"/>
        </dgm:presLayoutVars>
      </dgm:prSet>
      <dgm:spPr/>
    </dgm:pt>
    <dgm:pt modelId="{DA16AAC8-7586-4AF7-A5FC-1D7975E307BE}" type="pres">
      <dgm:prSet presAssocID="{DE62BAA6-61BD-407D-AF7B-7F45CC123E1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250BF7A-6043-49B3-A631-FDC958101077}" type="pres">
      <dgm:prSet presAssocID="{4D877C44-910B-4023-9BD0-523890EFF328}" presName="spacer" presStyleCnt="0"/>
      <dgm:spPr/>
    </dgm:pt>
    <dgm:pt modelId="{CE6A0030-EB16-4C9B-AE85-C1314560E373}" type="pres">
      <dgm:prSet presAssocID="{4B9D0DBD-5734-4EE2-8711-CF70F494462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EF5A71-CABA-4CE3-8CD9-C1E15BABC473}" type="pres">
      <dgm:prSet presAssocID="{8F5AAA3B-7671-4EDD-9CF7-4AE08A104C35}" presName="spacer" presStyleCnt="0"/>
      <dgm:spPr/>
    </dgm:pt>
    <dgm:pt modelId="{8E59C521-2A49-407F-B2E4-BFE0EB83B781}" type="pres">
      <dgm:prSet presAssocID="{7126C6D1-8657-4B3D-A404-B27EBD32D19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21D2500-4D67-433A-B165-70D59EBC658C}" srcId="{01D871F1-C1A2-452B-85A8-AA253C166527}" destId="{DE62BAA6-61BD-407D-AF7B-7F45CC123E1D}" srcOrd="0" destOrd="0" parTransId="{57875F51-4C75-4969-A1B5-66089F2D5605}" sibTransId="{4D877C44-910B-4023-9BD0-523890EFF328}"/>
    <dgm:cxn modelId="{0AA5A20D-D106-4991-ADC0-57176E2E28C9}" srcId="{01D871F1-C1A2-452B-85A8-AA253C166527}" destId="{7126C6D1-8657-4B3D-A404-B27EBD32D191}" srcOrd="2" destOrd="0" parTransId="{72D3F27C-05D4-48DE-B05B-DB69CBE5C7AB}" sibTransId="{AEE223AF-E35A-4B2F-8EF3-C4C6AC143885}"/>
    <dgm:cxn modelId="{8828F22B-4275-4AFD-AF4D-8FE31B4AB62B}" type="presOf" srcId="{01D871F1-C1A2-452B-85A8-AA253C166527}" destId="{A6916616-64F0-4B3D-ABFF-30EBA4221072}" srcOrd="0" destOrd="0" presId="urn:microsoft.com/office/officeart/2005/8/layout/vList2"/>
    <dgm:cxn modelId="{74BA8780-025D-4928-81CE-5A1CE176EFD4}" type="presOf" srcId="{7126C6D1-8657-4B3D-A404-B27EBD32D191}" destId="{8E59C521-2A49-407F-B2E4-BFE0EB83B781}" srcOrd="0" destOrd="0" presId="urn:microsoft.com/office/officeart/2005/8/layout/vList2"/>
    <dgm:cxn modelId="{322E7FA8-825D-428B-896B-66DF6B00D4F2}" srcId="{01D871F1-C1A2-452B-85A8-AA253C166527}" destId="{4B9D0DBD-5734-4EE2-8711-CF70F494462B}" srcOrd="1" destOrd="0" parTransId="{5A7AC4D8-512D-4BDE-86DC-6458D84DBE45}" sibTransId="{8F5AAA3B-7671-4EDD-9CF7-4AE08A104C35}"/>
    <dgm:cxn modelId="{247AF2EE-04C0-4AE8-9EEB-DF515A6086DF}" type="presOf" srcId="{DE62BAA6-61BD-407D-AF7B-7F45CC123E1D}" destId="{DA16AAC8-7586-4AF7-A5FC-1D7975E307BE}" srcOrd="0" destOrd="0" presId="urn:microsoft.com/office/officeart/2005/8/layout/vList2"/>
    <dgm:cxn modelId="{7804BDFD-9540-47AB-8B2C-9367815D36F4}" type="presOf" srcId="{4B9D0DBD-5734-4EE2-8711-CF70F494462B}" destId="{CE6A0030-EB16-4C9B-AE85-C1314560E373}" srcOrd="0" destOrd="0" presId="urn:microsoft.com/office/officeart/2005/8/layout/vList2"/>
    <dgm:cxn modelId="{EA8D2DF4-0A92-4462-8538-E19F3E1FCDB5}" type="presParOf" srcId="{A6916616-64F0-4B3D-ABFF-30EBA4221072}" destId="{DA16AAC8-7586-4AF7-A5FC-1D7975E307BE}" srcOrd="0" destOrd="0" presId="urn:microsoft.com/office/officeart/2005/8/layout/vList2"/>
    <dgm:cxn modelId="{17FC22F2-0705-48B1-871E-67C7BF7FC6C7}" type="presParOf" srcId="{A6916616-64F0-4B3D-ABFF-30EBA4221072}" destId="{6250BF7A-6043-49B3-A631-FDC958101077}" srcOrd="1" destOrd="0" presId="urn:microsoft.com/office/officeart/2005/8/layout/vList2"/>
    <dgm:cxn modelId="{347083FA-2973-4DDF-8E26-FA1BF5D7CC95}" type="presParOf" srcId="{A6916616-64F0-4B3D-ABFF-30EBA4221072}" destId="{CE6A0030-EB16-4C9B-AE85-C1314560E373}" srcOrd="2" destOrd="0" presId="urn:microsoft.com/office/officeart/2005/8/layout/vList2"/>
    <dgm:cxn modelId="{C054EDB7-5DA5-4975-8F7D-E9EC4FDB102B}" type="presParOf" srcId="{A6916616-64F0-4B3D-ABFF-30EBA4221072}" destId="{29EF5A71-CABA-4CE3-8CD9-C1E15BABC473}" srcOrd="3" destOrd="0" presId="urn:microsoft.com/office/officeart/2005/8/layout/vList2"/>
    <dgm:cxn modelId="{9EDC44DE-FA0B-446B-A36F-ED30CDB8FCC0}" type="presParOf" srcId="{A6916616-64F0-4B3D-ABFF-30EBA4221072}" destId="{8E59C521-2A49-407F-B2E4-BFE0EB83B78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01C09-0F13-461C-B548-62BB0418440B}">
      <dsp:nvSpPr>
        <dsp:cNvPr id="0" name=""/>
        <dsp:cNvSpPr/>
      </dsp:nvSpPr>
      <dsp:spPr>
        <a:xfrm>
          <a:off x="0" y="1948"/>
          <a:ext cx="8333820" cy="91112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ECE93-0EC1-44DD-8AE3-655ABA871ACA}">
      <dsp:nvSpPr>
        <dsp:cNvPr id="0" name=""/>
        <dsp:cNvSpPr/>
      </dsp:nvSpPr>
      <dsp:spPr>
        <a:xfrm>
          <a:off x="275615" y="206951"/>
          <a:ext cx="501119" cy="5011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C34317-C933-4A70-B883-C88B54E91BBF}">
      <dsp:nvSpPr>
        <dsp:cNvPr id="0" name=""/>
        <dsp:cNvSpPr/>
      </dsp:nvSpPr>
      <dsp:spPr>
        <a:xfrm>
          <a:off x="1052350" y="1948"/>
          <a:ext cx="3750219" cy="91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27" tIns="96427" rIns="96427" bIns="9642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200" kern="1200"/>
            <a:t>Configure hardware</a:t>
          </a:r>
          <a:endParaRPr lang="en-US" sz="2200" kern="1200"/>
        </a:p>
      </dsp:txBody>
      <dsp:txXfrm>
        <a:off x="1052350" y="1948"/>
        <a:ext cx="3750219" cy="911125"/>
      </dsp:txXfrm>
    </dsp:sp>
    <dsp:sp modelId="{5FC2C5C8-B23E-490C-8E3A-11BC5D2F6DF8}">
      <dsp:nvSpPr>
        <dsp:cNvPr id="0" name=""/>
        <dsp:cNvSpPr/>
      </dsp:nvSpPr>
      <dsp:spPr>
        <a:xfrm>
          <a:off x="4802569" y="1948"/>
          <a:ext cx="3530222" cy="91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27" tIns="96427" rIns="96427" bIns="9642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100" kern="1200"/>
            <a:t>UEFI, Secure Boot, TPM, Disks, Supported Network Adapters (connected), Correct </a:t>
          </a:r>
          <a:r>
            <a:rPr lang="en-SE" sz="1100" b="1" kern="1200"/>
            <a:t>POWER </a:t>
          </a:r>
          <a:r>
            <a:rPr lang="en-SE" sz="1100" kern="1200"/>
            <a:t>Setting</a:t>
          </a:r>
          <a:endParaRPr lang="en-US" sz="1100" kern="1200"/>
        </a:p>
      </dsp:txBody>
      <dsp:txXfrm>
        <a:off x="4802569" y="1948"/>
        <a:ext cx="3530222" cy="911125"/>
      </dsp:txXfrm>
    </dsp:sp>
    <dsp:sp modelId="{B2861A32-4613-4B4B-9F20-A205BE759012}">
      <dsp:nvSpPr>
        <dsp:cNvPr id="0" name=""/>
        <dsp:cNvSpPr/>
      </dsp:nvSpPr>
      <dsp:spPr>
        <a:xfrm>
          <a:off x="0" y="1140855"/>
          <a:ext cx="8333820" cy="91112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849F5D-83BA-451A-897D-5781760B528C}">
      <dsp:nvSpPr>
        <dsp:cNvPr id="0" name=""/>
        <dsp:cNvSpPr/>
      </dsp:nvSpPr>
      <dsp:spPr>
        <a:xfrm>
          <a:off x="275615" y="1345858"/>
          <a:ext cx="501119" cy="5011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FDDC9-048C-4BCA-BFAD-2B35ECAC5EA3}">
      <dsp:nvSpPr>
        <dsp:cNvPr id="0" name=""/>
        <dsp:cNvSpPr/>
      </dsp:nvSpPr>
      <dsp:spPr>
        <a:xfrm>
          <a:off x="1052350" y="1140855"/>
          <a:ext cx="3750219" cy="91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27" tIns="96427" rIns="96427" bIns="9642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200" kern="1200"/>
            <a:t>Download ISO, Boot on ISO, Install Azure Stack HCI</a:t>
          </a:r>
          <a:endParaRPr lang="en-US" sz="2200" kern="1200"/>
        </a:p>
      </dsp:txBody>
      <dsp:txXfrm>
        <a:off x="1052350" y="1140855"/>
        <a:ext cx="3750219" cy="911125"/>
      </dsp:txXfrm>
    </dsp:sp>
    <dsp:sp modelId="{F1064428-2416-4610-B468-1A15013238F4}">
      <dsp:nvSpPr>
        <dsp:cNvPr id="0" name=""/>
        <dsp:cNvSpPr/>
      </dsp:nvSpPr>
      <dsp:spPr>
        <a:xfrm>
          <a:off x="4802569" y="1140855"/>
          <a:ext cx="3530222" cy="91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27" tIns="96427" rIns="96427" bIns="9642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100" kern="1200"/>
            <a:t>Select TimeZone, Verify TIME, “know” your network configuration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100" kern="1200"/>
            <a:t>Network is div</a:t>
          </a:r>
          <a:r>
            <a:rPr lang="en-US" sz="1100" kern="1200"/>
            <a:t>i</a:t>
          </a:r>
          <a:r>
            <a:rPr lang="en-SE" sz="1100" kern="1200"/>
            <a:t>ded in Compute, Management and Storage, Storage runs on VLAN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100" kern="1200"/>
            <a:t>Plan your network before deploying!</a:t>
          </a:r>
          <a:endParaRPr lang="en-US" sz="1100" kern="1200"/>
        </a:p>
      </dsp:txBody>
      <dsp:txXfrm>
        <a:off x="4802569" y="1140855"/>
        <a:ext cx="3530222" cy="911125"/>
      </dsp:txXfrm>
    </dsp:sp>
    <dsp:sp modelId="{F6D6EFD5-A1AB-4A52-ABEB-727EAC8D8073}">
      <dsp:nvSpPr>
        <dsp:cNvPr id="0" name=""/>
        <dsp:cNvSpPr/>
      </dsp:nvSpPr>
      <dsp:spPr>
        <a:xfrm>
          <a:off x="0" y="2279762"/>
          <a:ext cx="8333820" cy="911125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44151A-088D-4B0E-9F8B-E34D0245F8F4}">
      <dsp:nvSpPr>
        <dsp:cNvPr id="0" name=""/>
        <dsp:cNvSpPr/>
      </dsp:nvSpPr>
      <dsp:spPr>
        <a:xfrm>
          <a:off x="275615" y="2484766"/>
          <a:ext cx="501119" cy="5011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8C757-3FD0-467C-B8F4-20FE396C00C0}">
      <dsp:nvSpPr>
        <dsp:cNvPr id="0" name=""/>
        <dsp:cNvSpPr/>
      </dsp:nvSpPr>
      <dsp:spPr>
        <a:xfrm>
          <a:off x="1052350" y="2279762"/>
          <a:ext cx="3750219" cy="91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27" tIns="96427" rIns="96427" bIns="9642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200" kern="1200"/>
            <a:t>NOTE!!!</a:t>
          </a:r>
          <a:endParaRPr lang="en-US" sz="2200" kern="1200"/>
        </a:p>
      </dsp:txBody>
      <dsp:txXfrm>
        <a:off x="1052350" y="2279762"/>
        <a:ext cx="3750219" cy="911125"/>
      </dsp:txXfrm>
    </dsp:sp>
    <dsp:sp modelId="{A64EDE35-6FD5-499D-8332-C4074D7EADC0}">
      <dsp:nvSpPr>
        <dsp:cNvPr id="0" name=""/>
        <dsp:cNvSpPr/>
      </dsp:nvSpPr>
      <dsp:spPr>
        <a:xfrm>
          <a:off x="4802569" y="2279762"/>
          <a:ext cx="3530222" cy="911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27" tIns="96427" rIns="96427" bIns="96427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1100" kern="1200"/>
            <a:t>Do NOT Patch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</a:t>
          </a:r>
          <a:r>
            <a:rPr lang="en-SE" sz="1100" kern="1200"/>
            <a:t>o NOT join to AD</a:t>
          </a:r>
          <a:endParaRPr lang="en-US" sz="1100" kern="1200"/>
        </a:p>
      </dsp:txBody>
      <dsp:txXfrm>
        <a:off x="4802569" y="2279762"/>
        <a:ext cx="3530222" cy="911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C91E1-0B88-4D77-9FD5-4B52051CB1DA}">
      <dsp:nvSpPr>
        <dsp:cNvPr id="0" name=""/>
        <dsp:cNvSpPr/>
      </dsp:nvSpPr>
      <dsp:spPr>
        <a:xfrm>
          <a:off x="789346" y="534203"/>
          <a:ext cx="1085645" cy="1085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3F30F-BFCA-4C66-A684-8396C5E29352}">
      <dsp:nvSpPr>
        <dsp:cNvPr id="0" name=""/>
        <dsp:cNvSpPr/>
      </dsp:nvSpPr>
      <dsp:spPr>
        <a:xfrm>
          <a:off x="125896" y="1938633"/>
          <a:ext cx="24125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300" kern="1200"/>
            <a:t>Storage will be configured</a:t>
          </a:r>
          <a:endParaRPr lang="en-US" sz="2300" kern="1200"/>
        </a:p>
      </dsp:txBody>
      <dsp:txXfrm>
        <a:off x="125896" y="1938633"/>
        <a:ext cx="2412545" cy="720000"/>
      </dsp:txXfrm>
    </dsp:sp>
    <dsp:sp modelId="{B2E1D6EF-53D0-43EF-BC12-59CDB3CEC67F}">
      <dsp:nvSpPr>
        <dsp:cNvPr id="0" name=""/>
        <dsp:cNvSpPr/>
      </dsp:nvSpPr>
      <dsp:spPr>
        <a:xfrm>
          <a:off x="3624087" y="534203"/>
          <a:ext cx="1085645" cy="1085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FCC670-E0CE-4637-ABBB-AC4DFED90E13}">
      <dsp:nvSpPr>
        <dsp:cNvPr id="0" name=""/>
        <dsp:cNvSpPr/>
      </dsp:nvSpPr>
      <dsp:spPr>
        <a:xfrm>
          <a:off x="2960637" y="1938633"/>
          <a:ext cx="24125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300" kern="1200"/>
            <a:t>Network will be configured</a:t>
          </a:r>
          <a:endParaRPr lang="en-US" sz="2300" kern="1200"/>
        </a:p>
      </dsp:txBody>
      <dsp:txXfrm>
        <a:off x="2960637" y="1938633"/>
        <a:ext cx="2412545" cy="720000"/>
      </dsp:txXfrm>
    </dsp:sp>
    <dsp:sp modelId="{DDC8B16C-C144-4D19-A50B-724A03A3DF73}">
      <dsp:nvSpPr>
        <dsp:cNvPr id="0" name=""/>
        <dsp:cNvSpPr/>
      </dsp:nvSpPr>
      <dsp:spPr>
        <a:xfrm>
          <a:off x="6458828" y="534203"/>
          <a:ext cx="1085645" cy="1085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77ED2-5A45-4ACF-8DBD-B15341E94191}">
      <dsp:nvSpPr>
        <dsp:cNvPr id="0" name=""/>
        <dsp:cNvSpPr/>
      </dsp:nvSpPr>
      <dsp:spPr>
        <a:xfrm>
          <a:off x="5795378" y="1938633"/>
          <a:ext cx="241254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300" kern="1200"/>
            <a:t>Information will be synced</a:t>
          </a:r>
          <a:endParaRPr lang="en-US" sz="2300" kern="1200"/>
        </a:p>
      </dsp:txBody>
      <dsp:txXfrm>
        <a:off x="5795378" y="1938633"/>
        <a:ext cx="2412545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1E3B8-3604-44F0-A607-F0917CB7A1A0}">
      <dsp:nvSpPr>
        <dsp:cNvPr id="0" name=""/>
        <dsp:cNvSpPr/>
      </dsp:nvSpPr>
      <dsp:spPr>
        <a:xfrm>
          <a:off x="1104800" y="175178"/>
          <a:ext cx="1695937" cy="1695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17D60-E630-4199-99E2-A46F738A708D}">
      <dsp:nvSpPr>
        <dsp:cNvPr id="0" name=""/>
        <dsp:cNvSpPr/>
      </dsp:nvSpPr>
      <dsp:spPr>
        <a:xfrm>
          <a:off x="68394" y="2297658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900" kern="1200"/>
            <a:t>Create logical network</a:t>
          </a:r>
          <a:endParaRPr lang="en-US" sz="2900" kern="1200"/>
        </a:p>
      </dsp:txBody>
      <dsp:txXfrm>
        <a:off x="68394" y="2297658"/>
        <a:ext cx="3768750" cy="720000"/>
      </dsp:txXfrm>
    </dsp:sp>
    <dsp:sp modelId="{0ABA9AC0-15DB-4426-A396-E8BECD2BB2BD}">
      <dsp:nvSpPr>
        <dsp:cNvPr id="0" name=""/>
        <dsp:cNvSpPr/>
      </dsp:nvSpPr>
      <dsp:spPr>
        <a:xfrm>
          <a:off x="5533081" y="175178"/>
          <a:ext cx="1695937" cy="1695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0CA4D-2741-4942-B792-897990878884}">
      <dsp:nvSpPr>
        <dsp:cNvPr id="0" name=""/>
        <dsp:cNvSpPr/>
      </dsp:nvSpPr>
      <dsp:spPr>
        <a:xfrm>
          <a:off x="4496675" y="2297658"/>
          <a:ext cx="376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2900" kern="1200"/>
            <a:t>Disk images</a:t>
          </a:r>
          <a:endParaRPr lang="en-US" sz="2900" kern="1200"/>
        </a:p>
      </dsp:txBody>
      <dsp:txXfrm>
        <a:off x="4496675" y="2297658"/>
        <a:ext cx="3768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42730A-8CE9-40B8-B4D0-51486409ADB3}">
      <dsp:nvSpPr>
        <dsp:cNvPr id="0" name=""/>
        <dsp:cNvSpPr/>
      </dsp:nvSpPr>
      <dsp:spPr>
        <a:xfrm>
          <a:off x="503910" y="24641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A5CE49-8652-482E-B941-0D9FA7F62152}">
      <dsp:nvSpPr>
        <dsp:cNvPr id="0" name=""/>
        <dsp:cNvSpPr/>
      </dsp:nvSpPr>
      <dsp:spPr>
        <a:xfrm>
          <a:off x="825660" y="568168"/>
          <a:ext cx="866250" cy="8662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53EEF-DBED-47FA-A075-3E25A5926BEF}">
      <dsp:nvSpPr>
        <dsp:cNvPr id="0" name=""/>
        <dsp:cNvSpPr/>
      </dsp:nvSpPr>
      <dsp:spPr>
        <a:xfrm>
          <a:off x="21285" y="2226418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E" sz="2300" kern="1200"/>
            <a:t>Azure Virtual Desktop</a:t>
          </a:r>
          <a:endParaRPr lang="en-US" sz="2300" kern="1200"/>
        </a:p>
      </dsp:txBody>
      <dsp:txXfrm>
        <a:off x="21285" y="2226418"/>
        <a:ext cx="2475000" cy="720000"/>
      </dsp:txXfrm>
    </dsp:sp>
    <dsp:sp modelId="{BF73B7B4-DFF3-49D6-9F5E-F25BA783C9BC}">
      <dsp:nvSpPr>
        <dsp:cNvPr id="0" name=""/>
        <dsp:cNvSpPr/>
      </dsp:nvSpPr>
      <dsp:spPr>
        <a:xfrm>
          <a:off x="3412035" y="24641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B3ABE-9817-4D6B-A007-65A08377BEBB}">
      <dsp:nvSpPr>
        <dsp:cNvPr id="0" name=""/>
        <dsp:cNvSpPr/>
      </dsp:nvSpPr>
      <dsp:spPr>
        <a:xfrm>
          <a:off x="3733785" y="568168"/>
          <a:ext cx="866250" cy="8662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61F90-810C-491B-B66A-7C309DE701D4}">
      <dsp:nvSpPr>
        <dsp:cNvPr id="0" name=""/>
        <dsp:cNvSpPr/>
      </dsp:nvSpPr>
      <dsp:spPr>
        <a:xfrm>
          <a:off x="2929410" y="2226418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E" sz="2300" kern="1200"/>
            <a:t>Kubernetes Cluster</a:t>
          </a:r>
          <a:endParaRPr lang="en-US" sz="2300" kern="1200"/>
        </a:p>
      </dsp:txBody>
      <dsp:txXfrm>
        <a:off x="2929410" y="2226418"/>
        <a:ext cx="2475000" cy="720000"/>
      </dsp:txXfrm>
    </dsp:sp>
    <dsp:sp modelId="{26884847-418F-4DD4-92F0-348978131298}">
      <dsp:nvSpPr>
        <dsp:cNvPr id="0" name=""/>
        <dsp:cNvSpPr/>
      </dsp:nvSpPr>
      <dsp:spPr>
        <a:xfrm>
          <a:off x="6320160" y="246418"/>
          <a:ext cx="1509750" cy="15097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59A180-EECE-4E87-AC5E-7A3C8749A816}">
      <dsp:nvSpPr>
        <dsp:cNvPr id="0" name=""/>
        <dsp:cNvSpPr/>
      </dsp:nvSpPr>
      <dsp:spPr>
        <a:xfrm>
          <a:off x="6641910" y="568168"/>
          <a:ext cx="866250" cy="8662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8F366-BE83-4A87-B02B-34F9281D1127}">
      <dsp:nvSpPr>
        <dsp:cNvPr id="0" name=""/>
        <dsp:cNvSpPr/>
      </dsp:nvSpPr>
      <dsp:spPr>
        <a:xfrm>
          <a:off x="5837535" y="2226418"/>
          <a:ext cx="247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E" sz="2300" kern="1200"/>
            <a:t>Azure Automanage</a:t>
          </a:r>
          <a:endParaRPr lang="en-US" sz="2300" kern="1200"/>
        </a:p>
      </dsp:txBody>
      <dsp:txXfrm>
        <a:off x="5837535" y="2226418"/>
        <a:ext cx="2475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16AAC8-7586-4AF7-A5FC-1D7975E307BE}">
      <dsp:nvSpPr>
        <dsp:cNvPr id="0" name=""/>
        <dsp:cNvSpPr/>
      </dsp:nvSpPr>
      <dsp:spPr>
        <a:xfrm>
          <a:off x="0" y="17508"/>
          <a:ext cx="5011199" cy="8154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3400" kern="1200"/>
            <a:t>Yes, it supported</a:t>
          </a:r>
          <a:endParaRPr lang="en-US" sz="3400" kern="1200"/>
        </a:p>
      </dsp:txBody>
      <dsp:txXfrm>
        <a:off x="39809" y="57317"/>
        <a:ext cx="4931581" cy="735872"/>
      </dsp:txXfrm>
    </dsp:sp>
    <dsp:sp modelId="{CE6A0030-EB16-4C9B-AE85-C1314560E373}">
      <dsp:nvSpPr>
        <dsp:cNvPr id="0" name=""/>
        <dsp:cNvSpPr/>
      </dsp:nvSpPr>
      <dsp:spPr>
        <a:xfrm>
          <a:off x="0" y="930919"/>
          <a:ext cx="5011199" cy="8154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3400" kern="1200"/>
            <a:t>Yes, it comes with a risk</a:t>
          </a:r>
          <a:endParaRPr lang="en-US" sz="3400" kern="1200"/>
        </a:p>
      </dsp:txBody>
      <dsp:txXfrm>
        <a:off x="39809" y="970728"/>
        <a:ext cx="4931581" cy="735872"/>
      </dsp:txXfrm>
    </dsp:sp>
    <dsp:sp modelId="{8E59C521-2A49-407F-B2E4-BFE0EB83B781}">
      <dsp:nvSpPr>
        <dsp:cNvPr id="0" name=""/>
        <dsp:cNvSpPr/>
      </dsp:nvSpPr>
      <dsp:spPr>
        <a:xfrm>
          <a:off x="0" y="1844329"/>
          <a:ext cx="5011199" cy="81549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E" sz="3400" kern="1200"/>
            <a:t>No, I will not do it</a:t>
          </a:r>
          <a:endParaRPr lang="en-US" sz="3400" kern="1200"/>
        </a:p>
      </dsp:txBody>
      <dsp:txXfrm>
        <a:off x="39809" y="1884138"/>
        <a:ext cx="4931581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11/12/2024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372C2-A96C-4351-9BDD-734DE316A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048D-E7AC-4D09-B63B-02F147E74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BDD17-FA72-4AA4-9625-2599F31DE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B7614-2058-41A2-B730-C588BFDF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7CC21-DBB9-425C-918E-F2276A414176}" type="datetimeFigureOut">
              <a:rPr lang="en-GB" smtClean="0"/>
              <a:t>12/11/2024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C66D7-A207-4353-A8A3-A7F5126E0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6342D-00CC-4DCB-B0A5-692D37105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F766E-B2A7-4B1B-A2A8-5B3CA2EF0B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08924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0725" y="2031208"/>
            <a:ext cx="5827116" cy="2461022"/>
          </a:xfrm>
          <a:prstGeom prst="rect">
            <a:avLst/>
          </a:prstGeom>
        </p:spPr>
        <p:txBody>
          <a:bodyPr/>
          <a:lstStyle>
            <a:lvl1pPr marL="257150" indent="-257150" defTabSz="550746">
              <a:lnSpc>
                <a:spcPts val="1950"/>
              </a:lnSpc>
              <a:buSzPct val="100000"/>
              <a:buFont typeface="System Font Regular"/>
              <a:buChar char="●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600015" indent="-257150" defTabSz="550746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857165" indent="-171434" defTabSz="550746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285747" indent="-257150" defTabSz="550746">
              <a:lnSpc>
                <a:spcPts val="1950"/>
              </a:lnSpc>
              <a:buSzPct val="100000"/>
              <a:buFont typeface=".Hiragino Kaku Gothic Interface W3"/>
              <a:buChar char="▫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 marL="1657205" indent="-285743">
              <a:buFont typeface="Arial" panose="020B0604020202020204" pitchFamily="34" charset="0"/>
              <a:buChar char="•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25" y="1091674"/>
            <a:ext cx="5827116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C4E0438-EE26-48D7-CCC8-99220CC972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88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043">
          <p15:clr>
            <a:srgbClr val="FBAE40"/>
          </p15:clr>
        </p15:guide>
        <p15:guide id="4" pos="47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7AF9E-4949-4D91-B584-F94FE6351A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597560"/>
            <a:ext cx="7391012" cy="8219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&lt;HEADING&gt;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E14AB-2B93-47BC-8040-0A007DB7F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6002" y="1471295"/>
            <a:ext cx="5589518" cy="3153094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Source Code Pro" panose="020B0509030403020204" pitchFamily="49" charset="0"/>
                <a:ea typeface="Source Code Pro" panose="020B0509030403020204" pitchFamily="49" charset="0"/>
              </a:defRPr>
            </a:lvl1pPr>
          </a:lstStyle>
          <a:p>
            <a:r>
              <a:rPr lang="en-US"/>
              <a:t>&lt;CODE&gt;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41D434-61E1-0D64-62E8-1AB2CF676191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6179821" y="1471295"/>
            <a:ext cx="2488178" cy="31530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89734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p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5" y="2031206"/>
            <a:ext cx="7181850" cy="2565915"/>
          </a:xfrm>
          <a:prstGeom prst="rect">
            <a:avLst/>
          </a:prstGeom>
        </p:spPr>
        <p:txBody>
          <a:bodyPr wrap="none" numCol="2"/>
          <a:lstStyle>
            <a:lvl1pPr marL="257150" indent="-257150" defTabSz="550746">
              <a:lnSpc>
                <a:spcPts val="1950"/>
              </a:lnSpc>
              <a:buSzPct val="100000"/>
              <a:buFont typeface="System Font Regular"/>
              <a:buChar char="●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600015" indent="-257150" defTabSz="550746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857165" indent="-171434" defTabSz="550746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285747" indent="-257150" defTabSz="550746">
              <a:lnSpc>
                <a:spcPts val="1950"/>
              </a:lnSpc>
              <a:buSzPct val="100000"/>
              <a:buFont typeface=".Hiragino Kaku Gothic Interface W3"/>
              <a:buChar char="▫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1091674"/>
            <a:ext cx="7181850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60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0725" y="2031208"/>
            <a:ext cx="5827116" cy="2461022"/>
          </a:xfrm>
          <a:prstGeom prst="rect">
            <a:avLst/>
          </a:prstGeom>
        </p:spPr>
        <p:txBody>
          <a:bodyPr/>
          <a:lstStyle>
            <a:lvl1pPr marL="257150" indent="-257150" defTabSz="550746">
              <a:lnSpc>
                <a:spcPts val="1950"/>
              </a:lnSpc>
              <a:buSzPct val="100000"/>
              <a:buFont typeface="System Font Regular"/>
              <a:buChar char="●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600015" indent="-257150" defTabSz="550746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857165" indent="-171434" defTabSz="550746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285747" indent="-257150" defTabSz="550746">
              <a:lnSpc>
                <a:spcPts val="1950"/>
              </a:lnSpc>
              <a:buSzPct val="100000"/>
              <a:buFont typeface=".Hiragino Kaku Gothic Interface W3"/>
              <a:buChar char="▫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 marL="1657205" indent="-285743">
              <a:buFont typeface="Arial" panose="020B0604020202020204" pitchFamily="34" charset="0"/>
              <a:buChar char="•"/>
              <a:defRPr sz="15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25" y="1091674"/>
            <a:ext cx="5827116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405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043">
          <p15:clr>
            <a:srgbClr val="FBAE40"/>
          </p15:clr>
        </p15:guide>
        <p15:guide id="4" pos="471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p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1851133"/>
            <a:ext cx="7414260" cy="95369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3150"/>
              </a:lnSpc>
              <a:defRPr sz="2625" b="0" i="0">
                <a:solidFill>
                  <a:srgbClr val="FF3544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B6C61D-7215-22F7-D274-5D2121E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8" y="195267"/>
            <a:ext cx="783431" cy="3728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E291-E4A3-E1CE-6560-5943A9CA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5348" y="2877742"/>
            <a:ext cx="7425929" cy="6238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069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628333-8109-4A34-BCF9-5FD77BCA19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49"/>
            <a:ext cx="9144000" cy="5143451"/>
          </a:xfrm>
          <a:custGeom>
            <a:avLst/>
            <a:gdLst>
              <a:gd name="connsiteX0" fmla="*/ 0 w 24384000"/>
              <a:gd name="connsiteY0" fmla="*/ 0 h 13715869"/>
              <a:gd name="connsiteX1" fmla="*/ 24384000 w 24384000"/>
              <a:gd name="connsiteY1" fmla="*/ 0 h 13715869"/>
              <a:gd name="connsiteX2" fmla="*/ 24384000 w 24384000"/>
              <a:gd name="connsiteY2" fmla="*/ 13715869 h 13715869"/>
              <a:gd name="connsiteX3" fmla="*/ 0 w 24384000"/>
              <a:gd name="connsiteY3" fmla="*/ 13715869 h 13715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84000" h="13715869">
                <a:moveTo>
                  <a:pt x="0" y="0"/>
                </a:moveTo>
                <a:lnTo>
                  <a:pt x="24384000" y="0"/>
                </a:lnTo>
                <a:lnTo>
                  <a:pt x="24384000" y="13715869"/>
                </a:lnTo>
                <a:lnTo>
                  <a:pt x="0" y="1371586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 b="0" i="0">
                <a:latin typeface="NimbusSanLig" pitchFamily="2" charset="77"/>
              </a:defRPr>
            </a:lvl1pPr>
          </a:lstStyle>
          <a:p>
            <a:r>
              <a:rPr lang="sv-SE"/>
              <a:t>Picture</a:t>
            </a:r>
            <a:endParaRPr lang="en-MN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3DD5FCB-13C2-334E-8F19-5166811E17A1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8348632" y="169853"/>
            <a:ext cx="640800" cy="97200"/>
          </a:xfrm>
          <a:prstGeom prst="rect">
            <a:avLst/>
          </a:prstGeom>
          <a:blipFill>
            <a:blip r:embed="rId2" cstate="screen">
              <a:lum bright="10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NimbusSanLig" panose="00000400000000000000" pitchFamily="50" charset="0"/>
              </a:defRPr>
            </a:lvl1pPr>
          </a:lstStyle>
          <a:p>
            <a:r>
              <a:rPr lang="en-US"/>
              <a:t> </a:t>
            </a:r>
            <a:r>
              <a:rPr lang="en-SE"/>
              <a:t> </a:t>
            </a:r>
          </a:p>
        </p:txBody>
      </p:sp>
      <p:sp>
        <p:nvSpPr>
          <p:cNvPr id="2" name="Body text">
            <a:extLst>
              <a:ext uri="{FF2B5EF4-FFF2-40B4-BE49-F238E27FC236}">
                <a16:creationId xmlns:a16="http://schemas.microsoft.com/office/drawing/2014/main" id="{6E765393-839F-C6A5-5250-E9678D561E9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831" y="4415947"/>
            <a:ext cx="6258386" cy="2939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tx1"/>
                </a:solidFill>
                <a:uFillTx/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imbusSanLig"/>
              </a:defRPr>
            </a:lvl1pPr>
          </a:lstStyle>
          <a:p>
            <a:pPr lvl="0"/>
            <a:r>
              <a:rPr lang="en-US"/>
              <a:t>Presentation Introduction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E072AE-9728-351A-ECFC-B46E90649C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3421775"/>
            <a:ext cx="6258386" cy="994172"/>
          </a:xfrm>
        </p:spPr>
        <p:txBody>
          <a:bodyPr/>
          <a:lstStyle>
            <a:lvl1pPr>
              <a:defRPr spc="-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57691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3EAE3D-AC29-4966-818B-A64A4AEB65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3980321" cy="3192837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8C300EA-B201-4F0E-BA01-8B7715442507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4756055" y="1619795"/>
            <a:ext cx="3980321" cy="3192837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05CF4CC-2A5C-4511-A4FD-EDADDC72C0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0240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F9A91D-7B0A-47B7-A6B7-F9919FB7141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6002" y="1619795"/>
            <a:ext cx="8333820" cy="3192837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608471E-698B-4DE6-B569-6F5FC52F19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6002" y="435813"/>
            <a:ext cx="8193600" cy="994172"/>
          </a:xfrm>
          <a:prstGeom prst="rect">
            <a:avLst/>
          </a:prstGeom>
        </p:spPr>
        <p:txBody>
          <a:bodyPr vert="horz" lIns="36000" tIns="45720" rIns="36000" bIns="45720" rtlCol="0" anchor="b" anchorCtr="0">
            <a:noAutofit/>
          </a:bodyPr>
          <a:lstStyle>
            <a:lvl1pPr>
              <a:defRPr baseline="0">
                <a:latin typeface="+mj-lt"/>
              </a:defRPr>
            </a:lvl1pPr>
          </a:lstStyle>
          <a:p>
            <a:pPr lvl="0"/>
            <a:r>
              <a:rPr lang="en-US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2322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+ image slidw w.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FA0DF774-9ABF-BF41-A974-1A5B7AADF3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309505" cy="5143536"/>
          </a:xfrm>
          <a:custGeom>
            <a:avLst/>
            <a:gdLst>
              <a:gd name="connsiteX0" fmla="*/ 0 w 10926895"/>
              <a:gd name="connsiteY0" fmla="*/ 0 h 13716097"/>
              <a:gd name="connsiteX1" fmla="*/ 10926895 w 10926895"/>
              <a:gd name="connsiteY1" fmla="*/ 0 h 13716097"/>
              <a:gd name="connsiteX2" fmla="*/ 10926895 w 10926895"/>
              <a:gd name="connsiteY2" fmla="*/ 13716097 h 13716097"/>
              <a:gd name="connsiteX3" fmla="*/ 0 w 10926895"/>
              <a:gd name="connsiteY3" fmla="*/ 13716097 h 1371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6895" h="13716097">
                <a:moveTo>
                  <a:pt x="0" y="0"/>
                </a:moveTo>
                <a:lnTo>
                  <a:pt x="10926895" y="0"/>
                </a:lnTo>
                <a:lnTo>
                  <a:pt x="10926895" y="13716097"/>
                </a:lnTo>
                <a:lnTo>
                  <a:pt x="0" y="13716097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lang="en-MN"/>
            </a:lvl1pPr>
          </a:lstStyle>
          <a:p>
            <a:endParaRPr lang="en-MN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6F3605D-9A52-B8FB-A43C-012188EFCE4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40457" y="2135304"/>
            <a:ext cx="5011200" cy="2677328"/>
          </a:xfrm>
        </p:spPr>
        <p:txBody>
          <a:bodyPr/>
          <a:lstStyle>
            <a:lvl1pPr>
              <a:spcAft>
                <a:spcPts val="1200"/>
              </a:spcAft>
              <a:defRPr>
                <a:latin typeface="+mn-lt"/>
              </a:defRPr>
            </a:lvl1pPr>
            <a:lvl2pPr>
              <a:spcAft>
                <a:spcPts val="1200"/>
              </a:spcAft>
              <a:defRPr>
                <a:latin typeface="+mn-lt"/>
              </a:defRPr>
            </a:lvl2pPr>
            <a:lvl3pPr>
              <a:spcAft>
                <a:spcPts val="1200"/>
              </a:spcAft>
              <a:defRPr>
                <a:latin typeface="+mn-lt"/>
              </a:defRPr>
            </a:lvl3pPr>
            <a:lvl4pPr>
              <a:spcAft>
                <a:spcPts val="1200"/>
              </a:spcAft>
              <a:defRPr>
                <a:latin typeface="+mn-lt"/>
              </a:defRPr>
            </a:lvl4pPr>
            <a:lvl5pPr>
              <a:spcAft>
                <a:spcPts val="1200"/>
              </a:spcAft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Body text">
            <a:extLst>
              <a:ext uri="{FF2B5EF4-FFF2-40B4-BE49-F238E27FC236}">
                <a16:creationId xmlns:a16="http://schemas.microsoft.com/office/drawing/2014/main" id="{A9FD4A6D-7738-6FAB-7EDC-97C28E3257AC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808857" y="1677858"/>
            <a:ext cx="4942800" cy="2837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309563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0" i="0" u="none" strike="noStrike" cap="none" spc="0" baseline="0" dirty="0">
                <a:ln>
                  <a:noFill/>
                </a:ln>
                <a:solidFill>
                  <a:schemeClr val="accent1"/>
                </a:solidFill>
                <a:uFillTx/>
                <a:latin typeface="Poppins Medium" panose="00000600000000000000" pitchFamily="2" charset="0"/>
                <a:ea typeface="Poppins Medium" panose="00000600000000000000" pitchFamily="2" charset="0"/>
                <a:cs typeface="Poppins Medium" panose="00000600000000000000" pitchFamily="2" charset="0"/>
                <a:sym typeface="NimbusSanLig"/>
              </a:defRPr>
            </a:lvl1pPr>
          </a:lstStyle>
          <a:p>
            <a:pPr lvl="0"/>
            <a:r>
              <a:rPr lang="en-US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C857DA-7829-6D07-E544-DD1BE86D3F2B}"/>
              </a:ext>
            </a:extLst>
          </p:cNvPr>
          <p:cNvSpPr>
            <a:spLocks noGrp="1"/>
          </p:cNvSpPr>
          <p:nvPr>
            <p:ph sz="quarter" idx="78" hasCustomPrompt="1"/>
          </p:nvPr>
        </p:nvSpPr>
        <p:spPr>
          <a:xfrm>
            <a:off x="3704457" y="715963"/>
            <a:ext cx="5047200" cy="788987"/>
          </a:xfrm>
        </p:spPr>
        <p:txBody>
          <a:bodyPr anchor="b"/>
          <a:lstStyle>
            <a:lvl1pPr marL="0" indent="0">
              <a:buNone/>
              <a:defRPr sz="3200" spc="-150">
                <a:latin typeface="+mj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Title text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576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265B0608-A405-A393-838C-A03B8311B6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121E9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C0F3C930-DF29-CC23-D721-527177DFE0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121E9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7F589475-2745-40BF-FCDC-899D8C1781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1pPr>
            <a:lvl2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solidFill>
          <a:srgbClr val="0D0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logo&#10;&#10;Description automatically generated">
            <a:extLst>
              <a:ext uri="{FF2B5EF4-FFF2-40B4-BE49-F238E27FC236}">
                <a16:creationId xmlns:a16="http://schemas.microsoft.com/office/drawing/2014/main" id="{AF8E0330-C9E2-10D2-8A9C-DDB999F15C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1pPr>
            <a:lvl2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2pPr>
            <a:lvl3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3pPr>
            <a:lvl4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4pPr>
            <a:lvl5pPr>
              <a:buClr>
                <a:srgbClr val="FFF9A9"/>
              </a:buClr>
              <a:defRPr baseline="0">
                <a:solidFill>
                  <a:schemeClr val="bg1">
                    <a:lumMod val="95000"/>
                  </a:schemeClr>
                </a:solidFill>
                <a:latin typeface="+mj-lt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FFF9A9"/>
              </a:buClr>
              <a:defRPr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B25522F6-24AE-3935-A442-BE22B446AE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630991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1pPr>
            <a:lvl2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2pPr>
            <a:lvl3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3pPr>
            <a:lvl4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4pPr>
            <a:lvl5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 media righ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D63E56DF-3D85-33B7-C712-B8DA846644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630991"/>
                </a:solidFill>
                <a:latin typeface="+mj-lt"/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1pPr>
            <a:lvl2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2pPr>
            <a:lvl3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3pPr>
            <a:lvl4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4pPr>
            <a:lvl5pPr>
              <a:buClr>
                <a:srgbClr val="444444"/>
              </a:buClr>
              <a:defRPr baseline="0">
                <a:solidFill>
                  <a:srgbClr val="630991"/>
                </a:solidFill>
                <a:latin typeface="+mj-lt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DF3CC890-B237-F7D5-EF0E-209EE739B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1pPr>
            <a:lvl2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2pPr>
            <a:lvl3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3pPr>
            <a:lvl4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4pPr>
            <a:lvl5pPr>
              <a:buClr>
                <a:srgbClr val="444444"/>
              </a:buClr>
              <a:defRPr>
                <a:solidFill>
                  <a:srgbClr val="63099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purple and black lines&#10;&#10;Description automatically generated">
            <a:extLst>
              <a:ext uri="{FF2B5EF4-FFF2-40B4-BE49-F238E27FC236}">
                <a16:creationId xmlns:a16="http://schemas.microsoft.com/office/drawing/2014/main" id="{044A07C2-0A16-FD94-1ACE-6D002AB3C7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515966"/>
            <a:ext cx="975359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93" r:id="rId3"/>
    <p:sldLayoutId id="2147483655" r:id="rId4"/>
    <p:sldLayoutId id="2147483695" r:id="rId5"/>
    <p:sldLayoutId id="2147483692" r:id="rId6"/>
    <p:sldLayoutId id="2147483696" r:id="rId7"/>
    <p:sldLayoutId id="2147483694" r:id="rId8"/>
    <p:sldLayoutId id="2147483691" r:id="rId9"/>
    <p:sldLayoutId id="2147483697" r:id="rId10"/>
    <p:sldLayoutId id="2147483698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630991"/>
          </a:solidFill>
          <a:latin typeface="+mj-lt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630991"/>
          </a:solidFill>
          <a:latin typeface="+mj-lt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630991"/>
          </a:solidFill>
          <a:latin typeface="+mj-lt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servername.local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291B-2789-7EFF-6B72-0D7D591E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Azure Stack HCI 23H2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F9AF0-7BF0-8E53-4DC3-73269C8513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Azure but Local</a:t>
            </a:r>
          </a:p>
          <a:p>
            <a:r>
              <a:rPr lang="en-US" noProof="0" dirty="0"/>
              <a:t>Control Plane in Azure</a:t>
            </a:r>
          </a:p>
          <a:p>
            <a:r>
              <a:rPr lang="en-US" noProof="0" dirty="0"/>
              <a:t>Build in Azure, deploy Local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8383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E4FD37-8ED7-8042-A7AE-2E9637F8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Agenda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42595A00-91B9-EA4B-2417-DC57783E6D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Install / Deploy</a:t>
            </a:r>
          </a:p>
          <a:p>
            <a:r>
              <a:rPr lang="en-US" noProof="0" dirty="0"/>
              <a:t>Configure the Physical Layer</a:t>
            </a:r>
          </a:p>
          <a:p>
            <a:r>
              <a:rPr lang="en-US" noProof="0" dirty="0"/>
              <a:t>Configure the Logical Layer</a:t>
            </a:r>
          </a:p>
          <a:p>
            <a:r>
              <a:rPr lang="en-US" noProof="0" dirty="0"/>
              <a:t>Manage Content</a:t>
            </a:r>
          </a:p>
          <a:p>
            <a:r>
              <a:rPr lang="en-US" noProof="0" dirty="0"/>
              <a:t>Extending functionality</a:t>
            </a:r>
          </a:p>
          <a:p>
            <a:r>
              <a:rPr lang="en-US" noProof="0" dirty="0"/>
              <a:t>Expanding the platform</a:t>
            </a:r>
          </a:p>
        </p:txBody>
      </p:sp>
      <p:pic>
        <p:nvPicPr>
          <p:cNvPr id="1026" name="Picture 2" descr="Install and Operate AzureStack HCI by professionals ">
            <a:extLst>
              <a:ext uri="{FF2B5EF4-FFF2-40B4-BE49-F238E27FC236}">
                <a16:creationId xmlns:a16="http://schemas.microsoft.com/office/drawing/2014/main" id="{155A716C-F4D6-3812-6D08-29E7972544A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3" b="16453"/>
          <a:stretch/>
        </p:blipFill>
        <p:spPr bwMode="auto"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88916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69869C-779E-B67E-C115-26F6D247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Prep your Azure AD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04458D0-D398-6C21-B6AE-26895EECD5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Make sure your Resource Groups are created (at least one)</a:t>
            </a:r>
          </a:p>
          <a:p>
            <a:r>
              <a:rPr lang="en-US" noProof="0" dirty="0"/>
              <a:t>Your need to have permissions in the OU, to create “things”</a:t>
            </a:r>
          </a:p>
          <a:p>
            <a:r>
              <a:rPr lang="en-US" noProof="0" dirty="0"/>
              <a:t>You need to have </a:t>
            </a:r>
            <a:r>
              <a:rPr lang="en-US" noProof="0" dirty="0" err="1"/>
              <a:t>SubscriptionID</a:t>
            </a:r>
            <a:endParaRPr lang="en-US" noProof="0" dirty="0"/>
          </a:p>
          <a:p>
            <a:r>
              <a:rPr lang="en-US" noProof="0" dirty="0"/>
              <a:t>You need to have </a:t>
            </a:r>
            <a:r>
              <a:rPr lang="en-US" noProof="0" dirty="0" err="1"/>
              <a:t>TennentID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2050" name="Picture 2" descr="Things you need in Azure AD">
            <a:extLst>
              <a:ext uri="{FF2B5EF4-FFF2-40B4-BE49-F238E27FC236}">
                <a16:creationId xmlns:a16="http://schemas.microsoft.com/office/drawing/2014/main" id="{DC402E51-8E36-9E7F-A0C5-1AEBA756942E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3" b="16453"/>
          <a:stretch/>
        </p:blipFill>
        <p:spPr bwMode="auto"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69031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E9084A-0956-86C0-9C3B-C21454ECE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Prep your Active Directory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616AF6-889A-065F-81C2-FCCB8B8408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Create OU and Admin, then sets permission</a:t>
            </a:r>
          </a:p>
        </p:txBody>
      </p:sp>
      <p:pic>
        <p:nvPicPr>
          <p:cNvPr id="7" name="Content Placeholder 6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B1ACF24E-DCAE-F6AA-4592-9A71F41B298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0760" r="20760"/>
          <a:stretch/>
        </p:blipFill>
        <p:spPr>
          <a:noFill/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1BF44FC-35B2-8124-8044-1C377DB3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169" y="2900258"/>
            <a:ext cx="7459116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7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597A30-3E60-806D-E8B4-821185A09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2" y="435813"/>
            <a:ext cx="8193600" cy="994172"/>
          </a:xfrm>
        </p:spPr>
        <p:txBody>
          <a:bodyPr anchor="b">
            <a:normAutofit/>
          </a:bodyPr>
          <a:lstStyle/>
          <a:p>
            <a:r>
              <a:rPr lang="en-US" noProof="0" dirty="0"/>
              <a:t>Deploy Hosts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38F2EB86-DE93-A3FB-4586-21A3A709BF5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89596177"/>
              </p:ext>
            </p:extLst>
          </p:nvPr>
        </p:nvGraphicFramePr>
        <p:xfrm>
          <a:off x="476002" y="1619795"/>
          <a:ext cx="8333820" cy="3192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840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F7D861-909E-8E1E-A5BA-9B6B6888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Install the OS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838BFF-412E-3F44-10B9-2A612433E2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7F143-9777-C79C-EB7D-723E81D9B8E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833563" y="1619250"/>
            <a:ext cx="7310437" cy="31940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37E065-8BE2-93F2-0F99-3183BEBDA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23" y="1714292"/>
            <a:ext cx="8333954" cy="2993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0FD4E2-733C-C52E-9058-63A1584C5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87" y="2429130"/>
            <a:ext cx="7858425" cy="1688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79EDF1-8B67-7BAB-DD5C-53A9DB679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04" y="1987131"/>
            <a:ext cx="7888908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949D23-D0D8-2A4C-45F2-6FCBD812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Configure the node using the new UI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0B521AD-7CD3-1FF7-43D9-4EE9A01D8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>
            <a:normAutofit/>
          </a:bodyPr>
          <a:lstStyle/>
          <a:p>
            <a:r>
              <a:rPr lang="en-US" noProof="0" dirty="0"/>
              <a:t>Connect to host using </a:t>
            </a:r>
            <a:r>
              <a:rPr lang="en-US" noProof="0" dirty="0">
                <a:hlinkClick r:id="rId2"/>
              </a:rPr>
              <a:t>http://SERVERNAME.local</a:t>
            </a:r>
            <a:endParaRPr lang="en-US" noProof="0" dirty="0"/>
          </a:p>
          <a:p>
            <a:endParaRPr lang="en-US" noProof="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E39EFC5-3620-BA14-DE31-C225046B22D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/>
        </p:blipFill>
        <p:spPr>
          <a:xfrm>
            <a:off x="4716463" y="1773981"/>
            <a:ext cx="3970337" cy="2243239"/>
          </a:xfrm>
          <a:noFill/>
        </p:spPr>
      </p:pic>
    </p:spTree>
    <p:extLst>
      <p:ext uri="{BB962C8B-B14F-4D97-AF65-F5344CB8AC3E}">
        <p14:creationId xmlns:p14="http://schemas.microsoft.com/office/powerpoint/2010/main" val="258518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3334F5-E314-D58A-F888-9A96512C5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Configure 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21600-A908-76CE-FDE0-5DA2F27B1A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5BF6A0-D7C7-74E6-87D2-28861715A7B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1371600"/>
            <a:ext cx="6719888" cy="3194050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9169F65-1844-6C15-D880-5A044E384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78" y="1534550"/>
            <a:ext cx="6741902" cy="3194050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76376930-CCDE-041E-981C-AF17F06F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904" y="1697943"/>
            <a:ext cx="6726640" cy="319405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047B80F-3CFA-3B3F-6C03-6017D0318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716" y="1882249"/>
            <a:ext cx="6725087" cy="319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7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3CF1C-CBE0-31EE-3889-67D10D485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If you prefer the “old” way</a:t>
            </a:r>
            <a:br>
              <a:rPr lang="en-US" noProof="0" dirty="0"/>
            </a:br>
            <a:r>
              <a:rPr lang="en-US" noProof="0" dirty="0"/>
              <a:t>-use PowerShell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B6BC12-6418-6B35-611C-AEC22852B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D2FEB-9451-A144-6F47-045DD5BB0EF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11213" y="2347913"/>
            <a:ext cx="8332787" cy="1736725"/>
          </a:xfrm>
        </p:spPr>
      </p:pic>
    </p:spTree>
    <p:extLst>
      <p:ext uri="{BB962C8B-B14F-4D97-AF65-F5344CB8AC3E}">
        <p14:creationId xmlns:p14="http://schemas.microsoft.com/office/powerpoint/2010/main" val="300937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D3D2E7-8147-780D-7B12-74A128A40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85566B-B481-67AC-0331-2DDD3E15A08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35518" r="1" b="31630"/>
          <a:stretch/>
        </p:blipFill>
        <p:spPr>
          <a:xfrm>
            <a:off x="935340" y="1452130"/>
            <a:ext cx="7531585" cy="2886940"/>
          </a:xfrm>
          <a:noFill/>
        </p:spPr>
      </p:pic>
    </p:spTree>
    <p:extLst>
      <p:ext uri="{BB962C8B-B14F-4D97-AF65-F5344CB8AC3E}">
        <p14:creationId xmlns:p14="http://schemas.microsoft.com/office/powerpoint/2010/main" val="2103808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5DAF-8F57-46B2-9F41-B03F489CB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Mikael Nystrom</a:t>
            </a:r>
            <a:br>
              <a:rPr lang="en-US" noProof="0" dirty="0"/>
            </a:br>
            <a:r>
              <a:rPr lang="en-US" noProof="0" dirty="0"/>
              <a:t>Viktor Hedberg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4984C-634C-4ED0-B981-94C45DEC1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noProof="0" dirty="0"/>
              <a:t>Building a Resilient Hybrid IT-Infrastructure - Minimize the Impact of a Breach</a:t>
            </a:r>
          </a:p>
        </p:txBody>
      </p:sp>
    </p:spTree>
    <p:extLst>
      <p:ext uri="{BB962C8B-B14F-4D97-AF65-F5344CB8AC3E}">
        <p14:creationId xmlns:p14="http://schemas.microsoft.com/office/powerpoint/2010/main" val="342055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52E284-6D12-18FE-DC40-9AB200F6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FEAD14-8329-8C36-AAAB-4770C48C75D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12622" r="2" b="12625"/>
          <a:stretch/>
        </p:blipFill>
        <p:spPr>
          <a:xfrm>
            <a:off x="1074944" y="1469926"/>
            <a:ext cx="7231438" cy="2771891"/>
          </a:xfrm>
          <a:noFill/>
        </p:spPr>
      </p:pic>
    </p:spTree>
    <p:extLst>
      <p:ext uri="{BB962C8B-B14F-4D97-AF65-F5344CB8AC3E}">
        <p14:creationId xmlns:p14="http://schemas.microsoft.com/office/powerpoint/2010/main" val="4122074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F4BF67-8349-4B09-5DE1-B55D2954B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ATC = Automatic Train Control?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F77618-F303-D1FF-808D-C2EDBE96BC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noProof="0" dirty="0"/>
              <a:t>Reduce host networking deployment time, complexity, and errors</a:t>
            </a:r>
          </a:p>
          <a:p>
            <a:pPr>
              <a:lnSpc>
                <a:spcPct val="90000"/>
              </a:lnSpc>
            </a:pPr>
            <a:r>
              <a:rPr lang="en-US" sz="1900" noProof="0" dirty="0"/>
              <a:t>Deploy the latest Microsoft validated and supported best practices</a:t>
            </a:r>
          </a:p>
          <a:p>
            <a:pPr>
              <a:lnSpc>
                <a:spcPct val="90000"/>
              </a:lnSpc>
            </a:pPr>
            <a:r>
              <a:rPr lang="en-US" sz="1900" noProof="0" dirty="0"/>
              <a:t>Ensure configuration consistency across the cluster</a:t>
            </a:r>
          </a:p>
          <a:p>
            <a:pPr>
              <a:lnSpc>
                <a:spcPct val="90000"/>
              </a:lnSpc>
            </a:pPr>
            <a:r>
              <a:rPr lang="en-US" sz="1900" noProof="0" dirty="0"/>
              <a:t>Eliminate configuration drift</a:t>
            </a:r>
          </a:p>
        </p:txBody>
      </p:sp>
      <p:pic>
        <p:nvPicPr>
          <p:cNvPr id="5122" name="Picture 2" descr="Automatic Train Control, may the force be with you">
            <a:extLst>
              <a:ext uri="{FF2B5EF4-FFF2-40B4-BE49-F238E27FC236}">
                <a16:creationId xmlns:a16="http://schemas.microsoft.com/office/drawing/2014/main" id="{1C643B1C-F50E-E8F4-93E7-EF9DEC857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83" r="2" b="11225"/>
          <a:stretch/>
        </p:blipFill>
        <p:spPr bwMode="auto">
          <a:xfrm>
            <a:off x="4716463" y="1563688"/>
            <a:ext cx="3970337" cy="266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6987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20422B-634A-7780-A7B9-BB62655E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Fully converged intent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D6B2CF5-20A1-6DA6-EB3B-FDC0151F31C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545431" y="1469926"/>
            <a:ext cx="6053137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2342374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20422B-634A-7780-A7B9-BB62655E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 fontScale="90000"/>
          </a:bodyPr>
          <a:lstStyle/>
          <a:p>
            <a:r>
              <a:rPr lang="en-US" noProof="0" dirty="0"/>
              <a:t>Converged compute and storage intent with </a:t>
            </a:r>
            <a:r>
              <a:rPr lang="en-US" noProof="0" dirty="0" err="1"/>
              <a:t>sseparate</a:t>
            </a:r>
            <a:r>
              <a:rPr lang="en-US" noProof="0" dirty="0"/>
              <a:t> management intent</a:t>
            </a:r>
          </a:p>
        </p:txBody>
      </p:sp>
      <p:pic>
        <p:nvPicPr>
          <p:cNvPr id="8" name="Content Placeholder 7" descr="A computer screen shot of several green and blue objects&#10;&#10;Description automatically generated">
            <a:extLst>
              <a:ext uri="{FF2B5EF4-FFF2-40B4-BE49-F238E27FC236}">
                <a16:creationId xmlns:a16="http://schemas.microsoft.com/office/drawing/2014/main" id="{A6AC373E-A7CF-A870-53D7-B5E72E20FE4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246187" y="1469926"/>
            <a:ext cx="6651625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974920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20422B-634A-7780-A7B9-BB62655E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Fully disaggregated intent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550930-2211-6044-FBD7-56EF00E0FF4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61219" y="1469926"/>
            <a:ext cx="7421562" cy="2962275"/>
          </a:xfrm>
        </p:spPr>
      </p:pic>
    </p:spTree>
    <p:extLst>
      <p:ext uri="{BB962C8B-B14F-4D97-AF65-F5344CB8AC3E}">
        <p14:creationId xmlns:p14="http://schemas.microsoft.com/office/powerpoint/2010/main" val="2368265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20422B-634A-7780-A7B9-BB62655E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Storage-only intent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848F08-1DED-2B7C-84CE-FA74B3E3E49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04069" y="1469926"/>
            <a:ext cx="7535862" cy="3009900"/>
          </a:xfrm>
        </p:spPr>
      </p:pic>
    </p:spTree>
    <p:extLst>
      <p:ext uri="{BB962C8B-B14F-4D97-AF65-F5344CB8AC3E}">
        <p14:creationId xmlns:p14="http://schemas.microsoft.com/office/powerpoint/2010/main" val="81306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88D77-2E21-05F9-3FE2-6DC67B5A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Compute and management intent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41A17D-13B1-222A-BFD0-CB8F4A9A89D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485106" y="1469926"/>
            <a:ext cx="6173787" cy="3194050"/>
          </a:xfrm>
        </p:spPr>
      </p:pic>
    </p:spTree>
    <p:extLst>
      <p:ext uri="{BB962C8B-B14F-4D97-AF65-F5344CB8AC3E}">
        <p14:creationId xmlns:p14="http://schemas.microsoft.com/office/powerpoint/2010/main" val="93713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088D77-2E21-05F9-3FE2-6DC67B5A7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Multiple compute (switch) intents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3967E6-0125-08C3-AB1F-2D1E103C52E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85019" y="1272884"/>
            <a:ext cx="7573962" cy="2895600"/>
          </a:xfrm>
        </p:spPr>
      </p:pic>
    </p:spTree>
    <p:extLst>
      <p:ext uri="{BB962C8B-B14F-4D97-AF65-F5344CB8AC3E}">
        <p14:creationId xmlns:p14="http://schemas.microsoft.com/office/powerpoint/2010/main" val="3102105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EDEED4-5D79-594A-D12A-91826355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E094E3-B7E2-F510-AF09-B355F007806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331244" y="1486940"/>
            <a:ext cx="4481512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3983914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2ADE8C-790F-E6AF-6BF2-933F8CCA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6909B9-9EC7-3926-7D7D-637FDB7E3E7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0237" y="1470025"/>
            <a:ext cx="7883525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1263021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CEFF-3FD9-AE27-E031-D64252E4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27FA-217A-0FAE-D59A-0CCD04F46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trike="sngStrike" noProof="0" dirty="0"/>
              <a:t>The Network</a:t>
            </a:r>
          </a:p>
          <a:p>
            <a:r>
              <a:rPr lang="en-US" strike="sngStrike" noProof="0" dirty="0"/>
              <a:t>Securing the control plane</a:t>
            </a:r>
          </a:p>
          <a:p>
            <a:r>
              <a:rPr lang="en-US" noProof="0" dirty="0"/>
              <a:t>Virtualization</a:t>
            </a:r>
          </a:p>
          <a:p>
            <a:r>
              <a:rPr lang="en-US" noProof="0" dirty="0"/>
              <a:t>Manage Windows Server</a:t>
            </a:r>
          </a:p>
          <a:p>
            <a:r>
              <a:rPr lang="en-US" noProof="0" dirty="0"/>
              <a:t>Securing the backup</a:t>
            </a:r>
          </a:p>
        </p:txBody>
      </p:sp>
    </p:spTree>
    <p:extLst>
      <p:ext uri="{BB962C8B-B14F-4D97-AF65-F5344CB8AC3E}">
        <p14:creationId xmlns:p14="http://schemas.microsoft.com/office/powerpoint/2010/main" val="3952535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FADB85-0D53-4330-BBE8-1AD85236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BA1BFA-5704-1C58-C224-2FAFF956771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693987" y="1393924"/>
            <a:ext cx="3756025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166733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CC0066-0636-B40A-9633-1AF2DF2B2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528F99-1667-2EF9-35FB-C4B2E53FE7E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705100" y="1469926"/>
            <a:ext cx="3733800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472286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89200F-8460-9173-7D2C-FF469961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423DF-5CE5-B49C-952F-8067DAC0B23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436019" y="1469926"/>
            <a:ext cx="4271962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3733823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671DB1-C85E-78C1-5236-F59F6F09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CE63C5-CAB4-C0FF-FB31-71088FB0BFB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39031" y="1469926"/>
            <a:ext cx="6865937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2148232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685ECC-B459-B244-61FD-A90C82A11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89F88F-2ED8-5F79-0977-B1E7C6D0BA3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443956" y="1469926"/>
            <a:ext cx="4256087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220646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62DD-2B24-A93F-9E49-A3527DB4F3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Validation is done, lets move on</a:t>
            </a:r>
          </a:p>
        </p:txBody>
      </p:sp>
    </p:spTree>
    <p:extLst>
      <p:ext uri="{BB962C8B-B14F-4D97-AF65-F5344CB8AC3E}">
        <p14:creationId xmlns:p14="http://schemas.microsoft.com/office/powerpoint/2010/main" val="1994487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89C77B-4069-5F1D-24D5-BF213612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5F5028-C2BA-976C-5C75-281B598E9ED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929731" y="1469926"/>
            <a:ext cx="3284537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1113295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479489-2C1D-A1DB-773C-F464E420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6EEBD-FC63-6BE4-0824-8475B7A1346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842419" y="1469926"/>
            <a:ext cx="3459162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31281592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881803-D4B9-8AFE-C664-DA767B4E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55CCCE2-A35A-2642-D0D0-FDC88814FC8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732756" y="1469926"/>
            <a:ext cx="5678487" cy="3194050"/>
          </a:xfrm>
          <a:noFill/>
        </p:spPr>
      </p:pic>
    </p:spTree>
    <p:extLst>
      <p:ext uri="{BB962C8B-B14F-4D97-AF65-F5344CB8AC3E}">
        <p14:creationId xmlns:p14="http://schemas.microsoft.com/office/powerpoint/2010/main" val="1401992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31DF4A-057C-8301-08E9-DE74688D5D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Lets look in the host, just for fun</a:t>
            </a:r>
          </a:p>
        </p:txBody>
      </p:sp>
    </p:spTree>
    <p:extLst>
      <p:ext uri="{BB962C8B-B14F-4D97-AF65-F5344CB8AC3E}">
        <p14:creationId xmlns:p14="http://schemas.microsoft.com/office/powerpoint/2010/main" val="308397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71D6-3AD3-661D-5A40-344F6E9D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 eaLnBrk="1" latinLnBrk="0" hangingPunct="1"/>
            <a:r>
              <a:rPr lang="en-US" sz="2000" b="0" i="0" strike="noStrike" kern="1200" baseline="0" noProof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+mn-ea"/>
                <a:cs typeface="Museo Sans 100"/>
              </a:rPr>
              <a:t>Virtualization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F2A90-B0D9-35F9-E5C2-EB8307DF4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VMware</a:t>
            </a:r>
          </a:p>
          <a:p>
            <a:r>
              <a:rPr lang="en-US" noProof="0" dirty="0"/>
              <a:t>Microsoft</a:t>
            </a:r>
          </a:p>
          <a:p>
            <a:pPr lvl="1"/>
            <a:r>
              <a:rPr lang="en-US" noProof="0" dirty="0"/>
              <a:t>Azure Stack HCI</a:t>
            </a:r>
          </a:p>
          <a:p>
            <a:pPr lvl="1"/>
            <a:r>
              <a:rPr lang="en-US" noProof="0" dirty="0"/>
              <a:t>Hyper-V</a:t>
            </a:r>
          </a:p>
          <a:p>
            <a:r>
              <a:rPr lang="en-US" noProof="0" dirty="0"/>
              <a:t>KVM</a:t>
            </a:r>
          </a:p>
        </p:txBody>
      </p:sp>
    </p:spTree>
    <p:extLst>
      <p:ext uri="{BB962C8B-B14F-4D97-AF65-F5344CB8AC3E}">
        <p14:creationId xmlns:p14="http://schemas.microsoft.com/office/powerpoint/2010/main" val="2193640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DACD12D-7070-DA25-5F2A-77F4CED7645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061049" y="52254"/>
            <a:ext cx="6910285" cy="4353117"/>
          </a:xfrm>
          <a:noFill/>
        </p:spPr>
      </p:pic>
    </p:spTree>
    <p:extLst>
      <p:ext uri="{BB962C8B-B14F-4D97-AF65-F5344CB8AC3E}">
        <p14:creationId xmlns:p14="http://schemas.microsoft.com/office/powerpoint/2010/main" val="1425740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2F1976-53F5-F0B9-674A-B58B7FBCB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DF2F5-9911-680D-051D-EE630985F5C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742281" y="1263262"/>
            <a:ext cx="5659437" cy="3194050"/>
          </a:xfrm>
        </p:spPr>
      </p:pic>
    </p:spTree>
    <p:extLst>
      <p:ext uri="{BB962C8B-B14F-4D97-AF65-F5344CB8AC3E}">
        <p14:creationId xmlns:p14="http://schemas.microsoft.com/office/powerpoint/2010/main" val="2027800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9D141-113A-7583-7A43-2A7690E9A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rest happens in Azure...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BA083-0159-25F0-DCBA-B38923E6E31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724819" y="1319104"/>
            <a:ext cx="5694362" cy="3194050"/>
          </a:xfrm>
        </p:spPr>
      </p:pic>
    </p:spTree>
    <p:extLst>
      <p:ext uri="{BB962C8B-B14F-4D97-AF65-F5344CB8AC3E}">
        <p14:creationId xmlns:p14="http://schemas.microsoft.com/office/powerpoint/2010/main" val="3076599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7452D6-1568-E779-17C3-EBFC2C561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2" y="435813"/>
            <a:ext cx="8193600" cy="994172"/>
          </a:xfrm>
        </p:spPr>
        <p:txBody>
          <a:bodyPr anchor="b">
            <a:normAutofit/>
          </a:bodyPr>
          <a:lstStyle/>
          <a:p>
            <a:r>
              <a:rPr lang="en-US" noProof="0" dirty="0"/>
              <a:t>Let it “bake” for a few “hours”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3B6791CE-FC2B-996A-F637-2C39BECB76C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02070116"/>
              </p:ext>
            </p:extLst>
          </p:nvPr>
        </p:nvGraphicFramePr>
        <p:xfrm>
          <a:off x="476002" y="1619795"/>
          <a:ext cx="8333820" cy="3192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524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B7E422-DF56-9CF0-B446-861A2467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Configure the Physical Layer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25E111-90DE-4BFE-DF54-F25D90F1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/>
              <a:t>Configure Storage</a:t>
            </a:r>
          </a:p>
          <a:p>
            <a:pPr lvl="1"/>
            <a:r>
              <a:rPr lang="en-US" noProof="0" dirty="0"/>
              <a:t>Thick vs Thin</a:t>
            </a:r>
          </a:p>
          <a:p>
            <a:r>
              <a:rPr lang="en-US" noProof="0" dirty="0"/>
              <a:t>Configure Security</a:t>
            </a:r>
          </a:p>
          <a:p>
            <a:pPr lvl="1"/>
            <a:r>
              <a:rPr lang="en-US" noProof="0" dirty="0"/>
              <a:t>BitLocker</a:t>
            </a:r>
          </a:p>
          <a:p>
            <a:pPr lvl="1"/>
            <a:r>
              <a:rPr lang="en-US" noProof="0" dirty="0"/>
              <a:t>Baseline</a:t>
            </a:r>
          </a:p>
          <a:p>
            <a:r>
              <a:rPr lang="en-US" noProof="0" dirty="0"/>
              <a:t>Tools to use</a:t>
            </a:r>
          </a:p>
          <a:p>
            <a:pPr lvl="1"/>
            <a:r>
              <a:rPr lang="en-US" noProof="0" dirty="0"/>
              <a:t>Windows Admin Center</a:t>
            </a:r>
          </a:p>
          <a:p>
            <a:pPr lvl="1"/>
            <a:r>
              <a:rPr lang="en-US" noProof="0" dirty="0"/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3026590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B7E422-DF56-9CF0-B446-861A24674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2" y="435813"/>
            <a:ext cx="8193600" cy="994172"/>
          </a:xfrm>
        </p:spPr>
        <p:txBody>
          <a:bodyPr anchor="b">
            <a:normAutofit/>
          </a:bodyPr>
          <a:lstStyle/>
          <a:p>
            <a:r>
              <a:rPr lang="en-US" noProof="0" dirty="0"/>
              <a:t>Configure the Logical Layer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DDB68743-247C-0C9A-54A7-E6F75FC4E8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43121393"/>
              </p:ext>
            </p:extLst>
          </p:nvPr>
        </p:nvGraphicFramePr>
        <p:xfrm>
          <a:off x="476002" y="1619795"/>
          <a:ext cx="8333820" cy="3192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687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06E3CB-1797-3C16-A654-B0755F19C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002" y="435813"/>
            <a:ext cx="8193600" cy="994172"/>
          </a:xfrm>
        </p:spPr>
        <p:txBody>
          <a:bodyPr anchor="b">
            <a:normAutofit/>
          </a:bodyPr>
          <a:lstStyle/>
          <a:p>
            <a:r>
              <a:rPr lang="en-US" noProof="0" dirty="0"/>
              <a:t>Extending functionality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6CADC991-7670-DF99-64A7-BAD4D492D1E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35369942"/>
              </p:ext>
            </p:extLst>
          </p:nvPr>
        </p:nvGraphicFramePr>
        <p:xfrm>
          <a:off x="476002" y="1619795"/>
          <a:ext cx="8333820" cy="3192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634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7D5CDBF-57E5-545E-B0B1-88CC4B4C0C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5596" r="25596"/>
          <a:stretch/>
        </p:blipFill>
        <p:spPr/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9AF4F3A-74BF-41E7-C617-24EA87FA80F1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3808857" y="1677858"/>
            <a:ext cx="4942800" cy="2837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1E689C-E3E3-1C6B-34E4-DC58583BBC38}"/>
              </a:ext>
            </a:extLst>
          </p:cNvPr>
          <p:cNvSpPr>
            <a:spLocks noGrp="1"/>
          </p:cNvSpPr>
          <p:nvPr>
            <p:ph sz="quarter" idx="78"/>
          </p:nvPr>
        </p:nvSpPr>
        <p:spPr>
          <a:xfrm>
            <a:off x="3704457" y="715963"/>
            <a:ext cx="5047200" cy="788987"/>
          </a:xfrm>
        </p:spPr>
        <p:txBody>
          <a:bodyPr anchor="b">
            <a:normAutofit lnSpcReduction="10000"/>
          </a:bodyPr>
          <a:lstStyle/>
          <a:p>
            <a:r>
              <a:rPr lang="en-US" sz="2500" noProof="0" dirty="0"/>
              <a:t>Expanding a HCI cluster...or maybe not...</a:t>
            </a:r>
          </a:p>
        </p:txBody>
      </p:sp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F3F94BB4-DAF1-F2FC-0058-C9864D93948B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740457" y="2135304"/>
          <a:ext cx="5011200" cy="26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07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0A0B9F-FCC9-8F62-C920-46AC4F84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risk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4A5801-7C91-8502-E0F1-9143CED00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Adding a node</a:t>
            </a:r>
          </a:p>
          <a:p>
            <a:pPr lvl="1"/>
            <a:r>
              <a:rPr lang="en-US" noProof="0" dirty="0"/>
              <a:t>Identical</a:t>
            </a:r>
          </a:p>
          <a:p>
            <a:pPr lvl="1"/>
            <a:r>
              <a:rPr lang="en-US" noProof="0" dirty="0"/>
              <a:t>Unable to fully validate configuration in some cases</a:t>
            </a:r>
          </a:p>
          <a:p>
            <a:r>
              <a:rPr lang="en-US" noProof="0" dirty="0"/>
              <a:t>Adding memory</a:t>
            </a:r>
          </a:p>
          <a:p>
            <a:pPr lvl="1"/>
            <a:r>
              <a:rPr lang="en-US" noProof="0" dirty="0"/>
              <a:t>Just add</a:t>
            </a:r>
          </a:p>
          <a:p>
            <a:r>
              <a:rPr lang="en-US" noProof="0" dirty="0"/>
              <a:t>Adding CPU</a:t>
            </a:r>
          </a:p>
          <a:p>
            <a:pPr lvl="1"/>
            <a:r>
              <a:rPr lang="en-US" noProof="0" dirty="0"/>
              <a:t>Just add</a:t>
            </a:r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0580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20A0B9F-FCC9-8F62-C920-46AC4F84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risk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4A5801-7C91-8502-E0F1-9143CED006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Adding disk</a:t>
            </a:r>
          </a:p>
          <a:p>
            <a:pPr lvl="1"/>
            <a:r>
              <a:rPr lang="en-US" noProof="0" dirty="0"/>
              <a:t>Tricky, but possible</a:t>
            </a:r>
          </a:p>
          <a:p>
            <a:r>
              <a:rPr lang="en-US" noProof="0" dirty="0"/>
              <a:t>Adding Network Adapter</a:t>
            </a:r>
          </a:p>
          <a:p>
            <a:pPr lvl="1"/>
            <a:r>
              <a:rPr lang="en-US" noProof="0" dirty="0"/>
              <a:t>Tricky, needs to be added in multiple locations</a:t>
            </a:r>
          </a:p>
          <a:p>
            <a:pPr lvl="1"/>
            <a:endParaRPr lang="en-US" noProof="0" dirty="0"/>
          </a:p>
          <a:p>
            <a:pPr lvl="1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8607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6A2F47-76A4-369F-CD51-C5F0927BC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Isolate your Hypervisors (Tier -1)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9A15C-9339-EF92-2C2F-CC7D02172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noProof="0" dirty="0"/>
              <a:t>Management interfaces</a:t>
            </a:r>
          </a:p>
          <a:p>
            <a:r>
              <a:rPr lang="en-US" noProof="0" dirty="0"/>
              <a:t>Separate Switches</a:t>
            </a:r>
          </a:p>
          <a:p>
            <a:r>
              <a:rPr lang="en-US" noProof="0" dirty="0"/>
              <a:t>Separate Network</a:t>
            </a:r>
          </a:p>
          <a:p>
            <a:r>
              <a:rPr lang="en-US" noProof="0" dirty="0"/>
              <a:t>Separate DNS</a:t>
            </a:r>
          </a:p>
          <a:p>
            <a:r>
              <a:rPr lang="en-US" noProof="0" dirty="0"/>
              <a:t>Separate AD forest</a:t>
            </a:r>
          </a:p>
          <a:p>
            <a:r>
              <a:rPr lang="en-US" noProof="0" dirty="0"/>
              <a:t>Also known as a fabric</a:t>
            </a:r>
          </a:p>
          <a:p>
            <a:r>
              <a:rPr lang="en-US" noProof="0" dirty="0"/>
              <a:t>High value target for TA’s</a:t>
            </a:r>
          </a:p>
        </p:txBody>
      </p:sp>
      <p:pic>
        <p:nvPicPr>
          <p:cNvPr id="6" name="Picture Placeholder 5" descr="A computer servers with many wires&#10;&#10;Description automatically generated with medium confidence">
            <a:extLst>
              <a:ext uri="{FF2B5EF4-FFF2-40B4-BE49-F238E27FC236}">
                <a16:creationId xmlns:a16="http://schemas.microsoft.com/office/drawing/2014/main" id="{B11EA914-271D-1F4B-95C6-AEAE1B35591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9845" r="2" b="3063"/>
          <a:stretch/>
        </p:blipFill>
        <p:spPr>
          <a:xfrm>
            <a:off x="4716463" y="1563688"/>
            <a:ext cx="3970337" cy="266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08973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86605A-0A5D-D8EC-AA47-FF5C6E68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Instead...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746B18-B582-65E5-90EB-D4BD640225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Add a new cluster</a:t>
            </a:r>
          </a:p>
          <a:p>
            <a:pPr lvl="1"/>
            <a:r>
              <a:rPr lang="en-US" noProof="0" dirty="0"/>
              <a:t>Easy</a:t>
            </a:r>
          </a:p>
          <a:p>
            <a:pPr lvl="1"/>
            <a:r>
              <a:rPr lang="en-US" noProof="0" dirty="0"/>
              <a:t>Does not affect existing env:</a:t>
            </a:r>
          </a:p>
          <a:p>
            <a:pPr lvl="1"/>
            <a:r>
              <a:rPr lang="en-US" noProof="0" dirty="0"/>
              <a:t>Scales better</a:t>
            </a:r>
          </a:p>
          <a:p>
            <a:pPr lvl="1"/>
            <a:r>
              <a:rPr lang="en-US" noProof="0" dirty="0"/>
              <a:t>Always run on the “latest” hardware</a:t>
            </a:r>
          </a:p>
          <a:p>
            <a:pPr lvl="1"/>
            <a:r>
              <a:rPr lang="en-US" noProof="0" dirty="0"/>
              <a:t>Gives more then “one” cluster</a:t>
            </a:r>
          </a:p>
          <a:p>
            <a:pPr lvl="1"/>
            <a:r>
              <a:rPr lang="en-US" noProof="0" dirty="0"/>
              <a:t>Fits into lifecycle management</a:t>
            </a:r>
          </a:p>
        </p:txBody>
      </p:sp>
    </p:spTree>
    <p:extLst>
      <p:ext uri="{BB962C8B-B14F-4D97-AF65-F5344CB8AC3E}">
        <p14:creationId xmlns:p14="http://schemas.microsoft.com/office/powerpoint/2010/main" val="3632718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52D2F9-D0CB-BF25-CF87-E5C76215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/>
              <a:t>Hyper-V and SCVMM + Azure Arc Bridge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73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FD70B8-EB23-8D38-FC25-53F329A3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 err="1"/>
              <a:t>HowTo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75969-9EE1-0C9A-DB5E-A10FBE7F1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E" dirty="0"/>
              <a:t>Sep</a:t>
            </a:r>
            <a:r>
              <a:rPr lang="sv-SE" dirty="0"/>
              <a:t>a</a:t>
            </a:r>
            <a:r>
              <a:rPr lang="en-SE" dirty="0"/>
              <a:t>rate AD</a:t>
            </a:r>
          </a:p>
          <a:p>
            <a:r>
              <a:rPr lang="en-SE" dirty="0"/>
              <a:t>Build Hyper-V nodes any way you want</a:t>
            </a:r>
          </a:p>
          <a:p>
            <a:r>
              <a:rPr lang="en-SE" dirty="0"/>
              <a:t>Configure Networking SMB Direct, RDMA, etc</a:t>
            </a:r>
          </a:p>
          <a:p>
            <a:r>
              <a:rPr lang="en-SE" dirty="0"/>
              <a:t>Join to Domain</a:t>
            </a:r>
          </a:p>
          <a:p>
            <a:r>
              <a:rPr lang="en-SE" dirty="0"/>
              <a:t>Add to SCVMM</a:t>
            </a:r>
          </a:p>
          <a:p>
            <a:r>
              <a:rPr lang="en-SE" dirty="0"/>
              <a:t>Deploy Azure Arc Bridge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8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52D2F9-D0CB-BF25-CF87-E5C76215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/>
              <a:t>V</a:t>
            </a:r>
            <a:r>
              <a:rPr lang="sv-SE" dirty="0"/>
              <a:t>m</a:t>
            </a:r>
            <a:r>
              <a:rPr lang="en-SE" dirty="0"/>
              <a:t>ware + Azure Arc Bridge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13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FD70B8-EB23-8D38-FC25-53F329A3B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 err="1"/>
              <a:t>HowTo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75969-9EE1-0C9A-DB5E-A10FBE7F1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SE" dirty="0"/>
              <a:t>Sep</a:t>
            </a:r>
            <a:r>
              <a:rPr lang="sv-SE" dirty="0"/>
              <a:t>a</a:t>
            </a:r>
            <a:r>
              <a:rPr lang="en-SE" dirty="0"/>
              <a:t>rate AD</a:t>
            </a:r>
          </a:p>
          <a:p>
            <a:r>
              <a:rPr lang="en-SE" dirty="0"/>
              <a:t>Build VMware nodes any way you want</a:t>
            </a:r>
          </a:p>
          <a:p>
            <a:r>
              <a:rPr lang="en-SE" dirty="0"/>
              <a:t>Configure Networking, RDMA, etc</a:t>
            </a:r>
          </a:p>
          <a:p>
            <a:r>
              <a:rPr lang="en-SE" dirty="0"/>
              <a:t>Join to vCenter</a:t>
            </a:r>
          </a:p>
          <a:p>
            <a:r>
              <a:rPr lang="en-SE" dirty="0"/>
              <a:t>Deploy Azure Arc Bridge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073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3D19-ECDB-83EE-6D79-FE5C2BBB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Dark, media right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9A3B5-FDB8-FC49-A55E-318C735968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529BB0-6219-5961-0622-32F646452B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3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ED10-54DD-4023-9315-ED3CD119C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340351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FBB9DD-C309-54E2-3413-72ABC139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Common ways to attack and encrypt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3F317A-FF0B-51DC-733A-4FD5DAA6F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Attack vCenter, SCVMM, AD, </a:t>
            </a:r>
            <a:r>
              <a:rPr lang="en-US" noProof="0" dirty="0" err="1"/>
              <a:t>etc</a:t>
            </a:r>
            <a:endParaRPr lang="en-US" noProof="0" dirty="0"/>
          </a:p>
          <a:p>
            <a:r>
              <a:rPr lang="en-US" noProof="0" dirty="0"/>
              <a:t>Attack the host</a:t>
            </a:r>
          </a:p>
          <a:p>
            <a:r>
              <a:rPr lang="en-US" noProof="0" dirty="0"/>
              <a:t>Attack </a:t>
            </a:r>
            <a:r>
              <a:rPr lang="en-US" noProof="0" dirty="0" err="1"/>
              <a:t>iLO</a:t>
            </a:r>
            <a:r>
              <a:rPr lang="en-US" noProof="0" dirty="0"/>
              <a:t>/iDRAC</a:t>
            </a:r>
          </a:p>
          <a:p>
            <a:endParaRPr lang="en-US" noProof="0" dirty="0"/>
          </a:p>
          <a:p>
            <a:r>
              <a:rPr lang="en-US" noProof="0" dirty="0"/>
              <a:t>Kill service, encrypt random parts of all virtual disks, bottom up, first 1GB is always lost, then random blocks, destroying 100 servers takes 1-5 minutes</a:t>
            </a:r>
          </a:p>
        </p:txBody>
      </p:sp>
    </p:spTree>
    <p:extLst>
      <p:ext uri="{BB962C8B-B14F-4D97-AF65-F5344CB8AC3E}">
        <p14:creationId xmlns:p14="http://schemas.microsoft.com/office/powerpoint/2010/main" val="2376572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FBB9DD-C309-54E2-3413-72ABC139F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Common mistakes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23F317A-FF0B-51DC-733A-4FD5DAA6F8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Hypervisors with SSO in main AD</a:t>
            </a:r>
          </a:p>
          <a:p>
            <a:r>
              <a:rPr lang="en-US" noProof="0" dirty="0"/>
              <a:t>Same local name and password on all hosts</a:t>
            </a:r>
          </a:p>
          <a:p>
            <a:r>
              <a:rPr lang="en-US" noProof="0" dirty="0"/>
              <a:t>Same name and password used </a:t>
            </a:r>
            <a:r>
              <a:rPr lang="en-US" noProof="0" dirty="0" err="1"/>
              <a:t>elseware</a:t>
            </a:r>
            <a:endParaRPr lang="en-US" noProof="0" dirty="0"/>
          </a:p>
          <a:p>
            <a:r>
              <a:rPr lang="en-US" noProof="0" dirty="0" err="1"/>
              <a:t>ILo</a:t>
            </a:r>
            <a:r>
              <a:rPr lang="en-US" noProof="0" dirty="0"/>
              <a:t>/</a:t>
            </a:r>
            <a:r>
              <a:rPr lang="en-US" noProof="0" dirty="0" err="1"/>
              <a:t>Idrac</a:t>
            </a:r>
            <a:r>
              <a:rPr lang="en-US" noProof="0" dirty="0"/>
              <a:t> same name and password</a:t>
            </a:r>
          </a:p>
          <a:p>
            <a:r>
              <a:rPr lang="en-US" noProof="0" dirty="0"/>
              <a:t>No security monitoring</a:t>
            </a:r>
          </a:p>
          <a:p>
            <a:r>
              <a:rPr lang="en-US" noProof="0" dirty="0"/>
              <a:t>Management accessible from anywhere, including client VPN</a:t>
            </a:r>
          </a:p>
        </p:txBody>
      </p:sp>
    </p:spTree>
    <p:extLst>
      <p:ext uri="{BB962C8B-B14F-4D97-AF65-F5344CB8AC3E}">
        <p14:creationId xmlns:p14="http://schemas.microsoft.com/office/powerpoint/2010/main" val="1797598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71D6-3AD3-661D-5A40-344F6E9D2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 eaLnBrk="1" latinLnBrk="0" hangingPunct="1"/>
            <a:r>
              <a:rPr lang="en-US" sz="2000" b="0" i="0" strike="noStrike" kern="1200" baseline="0" noProof="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+mn-ea"/>
                <a:cs typeface="Museo Sans 100"/>
              </a:rPr>
              <a:t>Virtualization - Fundamentals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F2A90-B0D9-35F9-E5C2-EB8307DF4C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0" dirty="0"/>
              <a:t>Be your own Service Provider</a:t>
            </a:r>
          </a:p>
          <a:p>
            <a:r>
              <a:rPr lang="en-US" noProof="0" dirty="0"/>
              <a:t>Build a Private Cloud</a:t>
            </a:r>
          </a:p>
          <a:p>
            <a:r>
              <a:rPr lang="en-US" noProof="0" dirty="0"/>
              <a:t>Isolated network, storage, hardware, IP</a:t>
            </a:r>
          </a:p>
          <a:p>
            <a:r>
              <a:rPr lang="en-US" noProof="0" dirty="0"/>
              <a:t>Accessible only from within the fabric</a:t>
            </a:r>
          </a:p>
          <a:p>
            <a:r>
              <a:rPr lang="en-US" noProof="0" dirty="0"/>
              <a:t>Self-service is Key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0659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52D2F9-D0CB-BF25-CF87-E5C762153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 dirty="0"/>
              <a:t>Azure Stack HCI + Azure Arc Bridge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05308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1">
      <a:majorFont>
        <a:latin typeface="Figtree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FC7E878A8BBB4484E57FC520262DFE" ma:contentTypeVersion="20" ma:contentTypeDescription="Create a new document." ma:contentTypeScope="" ma:versionID="05da2c8310104a54c75f35b517716ae1">
  <xsd:schema xmlns:xsd="http://www.w3.org/2001/XMLSchema" xmlns:xs="http://www.w3.org/2001/XMLSchema" xmlns:p="http://schemas.microsoft.com/office/2006/metadata/properties" xmlns:ns1="http://schemas.microsoft.com/sharepoint/v3" xmlns:ns2="a1629192-e3db-4642-add4-3891102d7914" xmlns:ns3="711d8f4c-2db3-40be-81ae-2785f358260f" targetNamespace="http://schemas.microsoft.com/office/2006/metadata/properties" ma:root="true" ma:fieldsID="cfad01882eb0679c17e18a4575856c6c" ns1:_="" ns2:_="" ns3:_="">
    <xsd:import namespace="http://schemas.microsoft.com/sharepoint/v3"/>
    <xsd:import namespace="a1629192-e3db-4642-add4-3891102d7914"/>
    <xsd:import namespace="711d8f4c-2db3-40be-81ae-2785f35826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629192-e3db-4642-add4-3891102d79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99804f43-0809-4c61-8141-e461dde80f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1d8f4c-2db3-40be-81ae-2785f358260f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9edb959-05d0-451f-9e2a-b7c850182808}" ma:internalName="TaxCatchAll" ma:showField="CatchAllData" ma:web="711d8f4c-2db3-40be-81ae-2785f35826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711d8f4c-2db3-40be-81ae-2785f358260f" xsi:nil="true"/>
    <lcf76f155ced4ddcb4097134ff3c332f xmlns="a1629192-e3db-4642-add4-3891102d791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8819411-4E32-45F3-88A2-A499F1B6CA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1B4370-1466-46CE-8DAA-0C5FC264507D}">
  <ds:schemaRefs>
    <ds:schemaRef ds:uri="711d8f4c-2db3-40be-81ae-2785f358260f"/>
    <ds:schemaRef ds:uri="a1629192-e3db-4642-add4-3891102d79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57A6EC-9A9E-444E-8221-A266B6AABAF4}">
  <ds:schemaRefs>
    <ds:schemaRef ds:uri="711d8f4c-2db3-40be-81ae-2785f358260f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schemas.microsoft.com/sharepoint/v3"/>
    <ds:schemaRef ds:uri="a1629192-e3db-4642-add4-3891102d791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</TotalTime>
  <Words>794</Words>
  <Application>Microsoft Office PowerPoint</Application>
  <PresentationFormat>On-screen Show (16:9)</PresentationFormat>
  <Paragraphs>164</Paragraphs>
  <Slides>56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Calibri</vt:lpstr>
      <vt:lpstr>.Hiragino Kaku Gothic Interface W3</vt:lpstr>
      <vt:lpstr>System Font Regular</vt:lpstr>
      <vt:lpstr>Source Code Pro</vt:lpstr>
      <vt:lpstr>Arial Nova Light</vt:lpstr>
      <vt:lpstr>IBM Plex Sans</vt:lpstr>
      <vt:lpstr>Poppins Medium</vt:lpstr>
      <vt:lpstr>NimbusSanLig</vt:lpstr>
      <vt:lpstr>Figtree</vt:lpstr>
      <vt:lpstr>PPT-mal_NIC</vt:lpstr>
      <vt:lpstr>PowerPoint Presentation</vt:lpstr>
      <vt:lpstr>Mikael Nystrom Viktor Hedberg</vt:lpstr>
      <vt:lpstr>Agenda</vt:lpstr>
      <vt:lpstr>Virtualization</vt:lpstr>
      <vt:lpstr>Isolate your Hypervisors (Tier -1)</vt:lpstr>
      <vt:lpstr>Common ways to attack and encrypt</vt:lpstr>
      <vt:lpstr>Common mistakes</vt:lpstr>
      <vt:lpstr>Virtualization - Fundamentals</vt:lpstr>
      <vt:lpstr>Azure Stack HCI + Azure Arc Bridge</vt:lpstr>
      <vt:lpstr>Azure Stack HCI 23H2</vt:lpstr>
      <vt:lpstr>Agenda</vt:lpstr>
      <vt:lpstr>Prep your Azure AD</vt:lpstr>
      <vt:lpstr>Prep your Active Directory</vt:lpstr>
      <vt:lpstr>Deploy Hosts</vt:lpstr>
      <vt:lpstr>Install the OS</vt:lpstr>
      <vt:lpstr>Configure the node using the new UI</vt:lpstr>
      <vt:lpstr>Configure it</vt:lpstr>
      <vt:lpstr>If you prefer the “old” way -use PowerShell</vt:lpstr>
      <vt:lpstr>The rest happens in Azure...</vt:lpstr>
      <vt:lpstr>The rest happens in Azure...</vt:lpstr>
      <vt:lpstr>ATC = Automatic Train Control?</vt:lpstr>
      <vt:lpstr>Fully converged intent</vt:lpstr>
      <vt:lpstr>Converged compute and storage intent with sseparate management intent</vt:lpstr>
      <vt:lpstr>Fully disaggregated intent</vt:lpstr>
      <vt:lpstr>Storage-only intent</vt:lpstr>
      <vt:lpstr>Compute and management intent</vt:lpstr>
      <vt:lpstr>Multiple compute (switch) intents</vt:lpstr>
      <vt:lpstr>The rest happens in Azure...</vt:lpstr>
      <vt:lpstr>The rest happens in Azure...</vt:lpstr>
      <vt:lpstr>The rest happens in Azure...</vt:lpstr>
      <vt:lpstr>The rest happens in Azure...</vt:lpstr>
      <vt:lpstr>The rest happens in Azure...</vt:lpstr>
      <vt:lpstr>The rest happens in Azure...</vt:lpstr>
      <vt:lpstr>The rest happens in Azure...</vt:lpstr>
      <vt:lpstr>Validation is done, lets move on</vt:lpstr>
      <vt:lpstr>The rest happens in Azure...</vt:lpstr>
      <vt:lpstr>The rest happens in Azure...</vt:lpstr>
      <vt:lpstr>The rest happens in Azure...</vt:lpstr>
      <vt:lpstr>Lets look in the host, just for fun</vt:lpstr>
      <vt:lpstr>PowerPoint Presentation</vt:lpstr>
      <vt:lpstr>The rest happens in Azure...</vt:lpstr>
      <vt:lpstr>The rest happens in Azure...</vt:lpstr>
      <vt:lpstr>Let it “bake” for a few “hours”</vt:lpstr>
      <vt:lpstr>Configure the Physical Layer</vt:lpstr>
      <vt:lpstr>Configure the Logical Layer</vt:lpstr>
      <vt:lpstr>Extending functionality</vt:lpstr>
      <vt:lpstr>PowerPoint Presentation</vt:lpstr>
      <vt:lpstr>The risk</vt:lpstr>
      <vt:lpstr>The risk</vt:lpstr>
      <vt:lpstr>Instead...</vt:lpstr>
      <vt:lpstr>Hyper-V and SCVMM + Azure Arc Bridge</vt:lpstr>
      <vt:lpstr>HowTo</vt:lpstr>
      <vt:lpstr>Vmware + Azure Arc Bridge</vt:lpstr>
      <vt:lpstr>HowTo</vt:lpstr>
      <vt:lpstr>Dark, media right</vt:lpstr>
      <vt:lpstr>Chapter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Viktor Hedberg</cp:lastModifiedBy>
  <cp:revision>1</cp:revision>
  <dcterms:created xsi:type="dcterms:W3CDTF">2012-11-21T10:27:26Z</dcterms:created>
  <dcterms:modified xsi:type="dcterms:W3CDTF">2024-11-12T20:18:23Z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0x01010049FC7E878A8BBB4484E57FC520262DFE</vt:lpwstr>
  </property>
  <property fmtid="{D5CDD505-2E9C-101B-9397-08002B2CF9AE}" pid="3" name="MediaServiceImageTags">
    <vt:lpwstr/>
  </property>
</Properties>
</file>